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8" r:id="rId5"/>
    <p:sldId id="27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81" r:id="rId16"/>
    <p:sldId id="269" r:id="rId17"/>
    <p:sldId id="282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76" autoAdjust="0"/>
  </p:normalViewPr>
  <p:slideViewPr>
    <p:cSldViewPr>
      <p:cViewPr>
        <p:scale>
          <a:sx n="90" d="100"/>
          <a:sy n="90" d="100"/>
        </p:scale>
        <p:origin x="-129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1311" y="1700808"/>
            <a:ext cx="7169450" cy="15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rgbClr val="7030A0"/>
                </a:solidFill>
              </a:rPr>
              <a:t>Адыгэбзэ</a:t>
            </a:r>
            <a:r>
              <a:rPr lang="ru-RU" b="1" dirty="0" smtClean="0">
                <a:solidFill>
                  <a:srgbClr val="7030A0"/>
                </a:solidFill>
              </a:rPr>
              <a:t> макъыджымк1э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лэжьыгъэхэр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студентхэмрэ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еджак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уэхэмрэ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папщ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214818"/>
            <a:ext cx="55007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Автор:</a:t>
            </a:r>
            <a:r>
              <a:rPr lang="ru-RU" sz="2000" b="1" dirty="0" smtClean="0">
                <a:solidFill>
                  <a:schemeClr val="folHlink"/>
                </a:solidFill>
              </a:rPr>
              <a:t> </a:t>
            </a:r>
            <a:r>
              <a:rPr lang="ru-RU" sz="2000" b="1" dirty="0" smtClean="0"/>
              <a:t>Унэл1окъуэ В.ХЬ</a:t>
            </a:r>
            <a:r>
              <a:rPr lang="ru-RU" sz="2000" b="1" dirty="0"/>
              <a:t>.,</a:t>
            </a:r>
            <a:r>
              <a:rPr lang="ru-RU" sz="2000" b="1" dirty="0" err="1" smtClean="0"/>
              <a:t>Баждыгъу</a:t>
            </a:r>
            <a:r>
              <a:rPr lang="ru-RU" sz="2000" b="1" dirty="0" smtClean="0"/>
              <a:t> М. А..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51" y="692696"/>
            <a:ext cx="1100189" cy="15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МАКЪ ДЭК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I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УАШЭХЭР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373216"/>
            <a:ext cx="79208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94" y="1305342"/>
            <a:ext cx="75317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Лэжьыгъэ</a:t>
            </a:r>
            <a:r>
              <a:rPr lang="ru-RU" i="1" dirty="0"/>
              <a:t> 2. </a:t>
            </a:r>
            <a:r>
              <a:rPr lang="ru-RU" i="1" dirty="0" err="1"/>
              <a:t>Къифтхык</a:t>
            </a:r>
            <a:r>
              <a:rPr lang="en-US" i="1" dirty="0"/>
              <a:t>I. </a:t>
            </a:r>
            <a:r>
              <a:rPr lang="ru-RU" i="1" dirty="0" err="1"/>
              <a:t>Макъ</a:t>
            </a:r>
            <a:r>
              <a:rPr lang="ru-RU" i="1" dirty="0"/>
              <a:t> </a:t>
            </a:r>
            <a:r>
              <a:rPr lang="ru-RU" i="1" dirty="0" err="1"/>
              <a:t>дэк</a:t>
            </a:r>
            <a:r>
              <a:rPr lang="en-US" i="1" dirty="0"/>
              <a:t>I</a:t>
            </a:r>
            <a:r>
              <a:rPr lang="ru-RU" i="1" dirty="0" err="1"/>
              <a:t>уашэ</a:t>
            </a:r>
            <a:r>
              <a:rPr lang="ru-RU" i="1" dirty="0"/>
              <a:t> </a:t>
            </a:r>
            <a:r>
              <a:rPr lang="ru-RU" i="1" dirty="0" err="1"/>
              <a:t>жьгъыжьгъхэр</a:t>
            </a:r>
            <a:r>
              <a:rPr lang="ru-RU" i="1" dirty="0"/>
              <a:t> </a:t>
            </a:r>
            <a:r>
              <a:rPr lang="ru-RU" i="1" dirty="0" err="1"/>
              <a:t>зы</a:t>
            </a:r>
            <a:r>
              <a:rPr lang="ru-RU" i="1" dirty="0"/>
              <a:t> </a:t>
            </a:r>
            <a:r>
              <a:rPr lang="ru-RU" i="1" dirty="0" err="1"/>
              <a:t>екъуак</a:t>
            </a:r>
            <a:r>
              <a:rPr lang="en-US" i="1" dirty="0"/>
              <a:t>I</a:t>
            </a:r>
            <a:r>
              <a:rPr lang="ru-RU" i="1" dirty="0"/>
              <a:t>э, </a:t>
            </a:r>
            <a:r>
              <a:rPr lang="ru-RU" i="1" dirty="0" err="1"/>
              <a:t>дэгухэр</a:t>
            </a:r>
            <a:r>
              <a:rPr lang="ru-RU" i="1" dirty="0"/>
              <a:t> </a:t>
            </a:r>
            <a:r>
              <a:rPr lang="ru-RU" i="1" dirty="0" err="1"/>
              <a:t>екъуаит</a:t>
            </a:r>
            <a:r>
              <a:rPr lang="en-US" i="1" dirty="0"/>
              <a:t>I</a:t>
            </a:r>
            <a:r>
              <a:rPr lang="ru-RU" i="1" dirty="0"/>
              <a:t>к</a:t>
            </a:r>
            <a:r>
              <a:rPr lang="en-US" i="1" dirty="0"/>
              <a:t>I</a:t>
            </a:r>
            <a:r>
              <a:rPr lang="ru-RU" i="1" dirty="0"/>
              <a:t>э щ</a:t>
            </a:r>
            <a:r>
              <a:rPr lang="en-US" i="1" dirty="0"/>
              <a:t>I</a:t>
            </a:r>
            <a:r>
              <a:rPr lang="ru-RU" i="1" dirty="0" err="1"/>
              <a:t>эфтхъэ</a:t>
            </a:r>
            <a:r>
              <a:rPr lang="ru-RU" i="1" dirty="0"/>
              <a:t>. </a:t>
            </a:r>
            <a:r>
              <a:rPr lang="ru-RU" i="1" dirty="0" err="1"/>
              <a:t>Жыгыц</a:t>
            </a:r>
            <a:r>
              <a:rPr lang="en-US" i="1" dirty="0"/>
              <a:t>I</a:t>
            </a:r>
            <a:r>
              <a:rPr lang="ru-RU" i="1" dirty="0" err="1"/>
              <a:t>эхэр</a:t>
            </a:r>
            <a:r>
              <a:rPr lang="ru-RU" i="1" dirty="0"/>
              <a:t> </a:t>
            </a:r>
            <a:r>
              <a:rPr lang="ru-RU" i="1" dirty="0" err="1"/>
              <a:t>псалъалъэхэм</a:t>
            </a:r>
            <a:r>
              <a:rPr lang="ru-RU" i="1" dirty="0"/>
              <a:t> </a:t>
            </a:r>
            <a:r>
              <a:rPr lang="ru-RU" i="1" dirty="0" err="1"/>
              <a:t>къыщывгъуэти</a:t>
            </a:r>
            <a:r>
              <a:rPr lang="ru-RU" i="1" dirty="0"/>
              <a:t>, </a:t>
            </a:r>
            <a:r>
              <a:rPr lang="ru-RU" i="1" dirty="0" err="1"/>
              <a:t>урысыбзэк</a:t>
            </a:r>
            <a:r>
              <a:rPr lang="en-US" i="1" dirty="0"/>
              <a:t>I</a:t>
            </a:r>
            <a:r>
              <a:rPr lang="ru-RU" i="1" dirty="0"/>
              <a:t>э </a:t>
            </a:r>
            <a:r>
              <a:rPr lang="ru-RU" i="1" dirty="0" err="1"/>
              <a:t>зэвдзэк</a:t>
            </a:r>
            <a:r>
              <a:rPr lang="en-US" i="1" dirty="0"/>
              <a:t>I</a:t>
            </a:r>
            <a:r>
              <a:rPr lang="en-US" i="1" dirty="0" smtClean="0"/>
              <a:t>.</a:t>
            </a:r>
            <a:endParaRPr lang="en-US" dirty="0"/>
          </a:p>
          <a:p>
            <a:r>
              <a:rPr lang="ru-RU" dirty="0" err="1"/>
              <a:t>Банэк</a:t>
            </a:r>
            <a:r>
              <a:rPr lang="en-US" dirty="0"/>
              <a:t>I</a:t>
            </a:r>
            <a:r>
              <a:rPr lang="ru-RU" dirty="0" err="1"/>
              <a:t>арцей</a:t>
            </a:r>
            <a:r>
              <a:rPr lang="ru-RU" dirty="0"/>
              <a:t>, </a:t>
            </a:r>
            <a:r>
              <a:rPr lang="ru-RU" dirty="0" err="1"/>
              <a:t>бжей</a:t>
            </a:r>
            <a:r>
              <a:rPr lang="ru-RU" dirty="0"/>
              <a:t>, </a:t>
            </a:r>
            <a:r>
              <a:rPr lang="ru-RU" dirty="0" err="1"/>
              <a:t>бзиху</a:t>
            </a:r>
            <a:r>
              <a:rPr lang="ru-RU" dirty="0"/>
              <a:t>, </a:t>
            </a:r>
            <a:r>
              <a:rPr lang="ru-RU" dirty="0" err="1"/>
              <a:t>блашэ</a:t>
            </a:r>
            <a:r>
              <a:rPr lang="ru-RU" dirty="0"/>
              <a:t>, </a:t>
            </a:r>
            <a:r>
              <a:rPr lang="ru-RU" dirty="0" err="1"/>
              <a:t>дыкъуэнагъ</a:t>
            </a:r>
            <a:r>
              <a:rPr lang="ru-RU" dirty="0"/>
              <a:t>, </a:t>
            </a:r>
            <a:r>
              <a:rPr lang="ru-RU" dirty="0" err="1"/>
              <a:t>дзэлыгъуэ</a:t>
            </a:r>
            <a:r>
              <a:rPr lang="ru-RU" dirty="0"/>
              <a:t>, </a:t>
            </a:r>
            <a:r>
              <a:rPr lang="ru-RU" dirty="0" err="1"/>
              <a:t>ек</a:t>
            </a:r>
            <a:r>
              <a:rPr lang="en-US" dirty="0"/>
              <a:t>I</a:t>
            </a:r>
            <a:r>
              <a:rPr lang="ru-RU" dirty="0" err="1"/>
              <a:t>эпц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жыгдэгу</a:t>
            </a:r>
            <a:r>
              <a:rPr lang="ru-RU" dirty="0"/>
              <a:t>, </a:t>
            </a:r>
            <a:r>
              <a:rPr lang="ru-RU" dirty="0" err="1"/>
              <a:t>жыгделэ</a:t>
            </a:r>
            <a:r>
              <a:rPr lang="ru-RU" dirty="0"/>
              <a:t>, </a:t>
            </a:r>
            <a:r>
              <a:rPr lang="ru-RU" dirty="0" err="1"/>
              <a:t>жыгей</a:t>
            </a:r>
            <a:r>
              <a:rPr lang="ru-RU" dirty="0"/>
              <a:t>, </a:t>
            </a:r>
            <a:r>
              <a:rPr lang="ru-RU" dirty="0" err="1"/>
              <a:t>зэрыджей</a:t>
            </a:r>
            <a:r>
              <a:rPr lang="ru-RU" dirty="0"/>
              <a:t>, </a:t>
            </a:r>
            <a:r>
              <a:rPr lang="ru-RU" dirty="0" err="1"/>
              <a:t>зей</a:t>
            </a:r>
            <a:r>
              <a:rPr lang="ru-RU" dirty="0"/>
              <a:t>, к</a:t>
            </a:r>
            <a:r>
              <a:rPr lang="en-US" dirty="0"/>
              <a:t>I</a:t>
            </a:r>
            <a:r>
              <a:rPr lang="ru-RU" dirty="0"/>
              <a:t>ей, </a:t>
            </a:r>
            <a:r>
              <a:rPr lang="ru-RU" dirty="0" err="1"/>
              <a:t>къэзакъбанэ</a:t>
            </a:r>
            <a:r>
              <a:rPr lang="ru-RU" dirty="0"/>
              <a:t>, </a:t>
            </a:r>
            <a:r>
              <a:rPr lang="ru-RU" dirty="0" err="1"/>
              <a:t>къэрэгъэш</a:t>
            </a:r>
            <a:r>
              <a:rPr lang="ru-RU" dirty="0"/>
              <a:t>, </a:t>
            </a:r>
            <a:r>
              <a:rPr lang="ru-RU" dirty="0" err="1"/>
              <a:t>къэтхъэнсолыкъуей</a:t>
            </a:r>
            <a:r>
              <a:rPr lang="ru-RU" dirty="0"/>
              <a:t>, </a:t>
            </a:r>
            <a:r>
              <a:rPr lang="ru-RU" dirty="0" err="1"/>
              <a:t>къущхьэмышхей</a:t>
            </a:r>
            <a:r>
              <a:rPr lang="ru-RU" dirty="0"/>
              <a:t>, </a:t>
            </a:r>
            <a:r>
              <a:rPr lang="ru-RU" dirty="0" err="1"/>
              <a:t>мэздей</a:t>
            </a:r>
            <a:r>
              <a:rPr lang="ru-RU" dirty="0"/>
              <a:t>, </a:t>
            </a:r>
            <a:r>
              <a:rPr lang="ru-RU" dirty="0" err="1"/>
              <a:t>мэрак</a:t>
            </a:r>
            <a:r>
              <a:rPr lang="en-US" dirty="0"/>
              <a:t>I</a:t>
            </a:r>
            <a:r>
              <a:rPr lang="ru-RU" dirty="0" err="1"/>
              <a:t>уей</a:t>
            </a:r>
            <a:r>
              <a:rPr lang="ru-RU" dirty="0"/>
              <a:t>, </a:t>
            </a:r>
            <a:r>
              <a:rPr lang="ru-RU" dirty="0" err="1"/>
              <a:t>мей</a:t>
            </a:r>
            <a:r>
              <a:rPr lang="ru-RU" dirty="0"/>
              <a:t>, </a:t>
            </a:r>
            <a:r>
              <a:rPr lang="ru-RU" dirty="0" err="1"/>
              <a:t>мыщэхупщей</a:t>
            </a:r>
            <a:r>
              <a:rPr lang="ru-RU" dirty="0"/>
              <a:t>, </a:t>
            </a:r>
            <a:r>
              <a:rPr lang="ru-RU" dirty="0" err="1"/>
              <a:t>нэрат</a:t>
            </a:r>
            <a:r>
              <a:rPr lang="ru-RU" dirty="0"/>
              <a:t>, </a:t>
            </a:r>
            <a:r>
              <a:rPr lang="ru-RU" dirty="0" err="1"/>
              <a:t>псей</a:t>
            </a:r>
            <a:r>
              <a:rPr lang="ru-RU" dirty="0"/>
              <a:t>, </a:t>
            </a:r>
            <a:r>
              <a:rPr lang="ru-RU" dirty="0" err="1"/>
              <a:t>пыжьей</a:t>
            </a:r>
            <a:r>
              <a:rPr lang="ru-RU" dirty="0"/>
              <a:t>, </a:t>
            </a:r>
            <a:r>
              <a:rPr lang="ru-RU" dirty="0" err="1"/>
              <a:t>тутей</a:t>
            </a:r>
            <a:r>
              <a:rPr lang="ru-RU" dirty="0"/>
              <a:t>, </a:t>
            </a:r>
            <a:r>
              <a:rPr lang="ru-RU" dirty="0" err="1"/>
              <a:t>тхуей</a:t>
            </a:r>
            <a:r>
              <a:rPr lang="ru-RU" dirty="0"/>
              <a:t>, </a:t>
            </a:r>
            <a:r>
              <a:rPr lang="ru-RU" dirty="0" err="1"/>
              <a:t>уэздыгъей</a:t>
            </a:r>
            <a:r>
              <a:rPr lang="ru-RU" dirty="0"/>
              <a:t>, </a:t>
            </a:r>
            <a:r>
              <a:rPr lang="ru-RU" dirty="0" err="1"/>
              <a:t>хуэрджей</a:t>
            </a:r>
            <a:r>
              <a:rPr lang="ru-RU" dirty="0"/>
              <a:t>, </a:t>
            </a:r>
            <a:r>
              <a:rPr lang="ru-RU" dirty="0" err="1"/>
              <a:t>хьэиуей</a:t>
            </a:r>
            <a:r>
              <a:rPr lang="ru-RU" dirty="0"/>
              <a:t>, </a:t>
            </a:r>
            <a:r>
              <a:rPr lang="ru-RU" dirty="0" err="1"/>
              <a:t>хьэмк</a:t>
            </a:r>
            <a:r>
              <a:rPr lang="en-US" dirty="0"/>
              <a:t>I</a:t>
            </a:r>
            <a:r>
              <a:rPr lang="ru-RU" dirty="0" err="1"/>
              <a:t>ут</a:t>
            </a:r>
            <a:r>
              <a:rPr lang="en-US" dirty="0"/>
              <a:t>I</a:t>
            </a:r>
            <a:r>
              <a:rPr lang="ru-RU" dirty="0"/>
              <a:t>ей, </a:t>
            </a:r>
            <a:r>
              <a:rPr lang="ru-RU" dirty="0" err="1"/>
              <a:t>чэщей</a:t>
            </a:r>
            <a:r>
              <a:rPr lang="ru-RU" dirty="0"/>
              <a:t>, </a:t>
            </a:r>
            <a:r>
              <a:rPr lang="ru-RU" dirty="0" err="1"/>
              <a:t>шамбыр</a:t>
            </a:r>
            <a:r>
              <a:rPr lang="ru-RU" dirty="0"/>
              <a:t>, </a:t>
            </a:r>
            <a:r>
              <a:rPr lang="ru-RU" dirty="0" err="1"/>
              <a:t>шык</a:t>
            </a:r>
            <a:r>
              <a:rPr lang="en-US" dirty="0"/>
              <a:t>I</a:t>
            </a:r>
            <a:r>
              <a:rPr lang="ru-RU" dirty="0" err="1"/>
              <a:t>урт</a:t>
            </a:r>
            <a:r>
              <a:rPr lang="en-US" dirty="0"/>
              <a:t>I</a:t>
            </a:r>
            <a:r>
              <a:rPr lang="ru-RU" dirty="0" err="1"/>
              <a:t>ымей</a:t>
            </a:r>
            <a:r>
              <a:rPr lang="ru-RU" dirty="0"/>
              <a:t>, </a:t>
            </a:r>
            <a:r>
              <a:rPr lang="ru-RU" dirty="0" err="1"/>
              <a:t>щиху</a:t>
            </a:r>
            <a:r>
              <a:rPr lang="ru-RU" dirty="0"/>
              <a:t>, </a:t>
            </a:r>
            <a:r>
              <a:rPr lang="en-US" dirty="0"/>
              <a:t>I</a:t>
            </a:r>
            <a:r>
              <a:rPr lang="ru-RU" dirty="0" err="1"/>
              <a:t>эней</a:t>
            </a:r>
            <a:r>
              <a:rPr lang="ru-RU" dirty="0"/>
              <a:t>. </a:t>
            </a:r>
            <a:r>
              <a:rPr lang="ru-RU" i="1" dirty="0" err="1"/>
              <a:t>Лэжьыгъэ</a:t>
            </a:r>
            <a:r>
              <a:rPr lang="ru-RU" i="1" dirty="0"/>
              <a:t> 4. </a:t>
            </a:r>
            <a:r>
              <a:rPr lang="ru-RU" i="1" dirty="0" err="1"/>
              <a:t>Псалъэхэр</a:t>
            </a:r>
            <a:r>
              <a:rPr lang="ru-RU" i="1" dirty="0"/>
              <a:t> сыт </a:t>
            </a:r>
            <a:r>
              <a:rPr lang="ru-RU" i="1" dirty="0" err="1"/>
              <a:t>зэщхьэщызыгъэк</a:t>
            </a:r>
            <a:r>
              <a:rPr lang="en-US" i="1" dirty="0"/>
              <a:t>I</a:t>
            </a:r>
            <a:r>
              <a:rPr lang="ru-RU" i="1" dirty="0" err="1"/>
              <a:t>ыр</a:t>
            </a:r>
            <a:r>
              <a:rPr lang="ru-RU" i="1" dirty="0"/>
              <a:t> я </a:t>
            </a:r>
            <a:r>
              <a:rPr lang="ru-RU" i="1" dirty="0" err="1"/>
              <a:t>макъ</a:t>
            </a:r>
            <a:r>
              <a:rPr lang="ru-RU" i="1" dirty="0"/>
              <a:t> </a:t>
            </a:r>
            <a:r>
              <a:rPr lang="ru-RU" i="1" dirty="0" err="1"/>
              <a:t>зэхэтык</a:t>
            </a:r>
            <a:r>
              <a:rPr lang="en-US" i="1" dirty="0"/>
              <a:t>I</a:t>
            </a:r>
            <a:r>
              <a:rPr lang="ru-RU" i="1" dirty="0"/>
              <a:t>эк</a:t>
            </a:r>
            <a:r>
              <a:rPr lang="en-US" i="1" dirty="0"/>
              <a:t>I</a:t>
            </a:r>
            <a:r>
              <a:rPr lang="ru-RU" i="1" dirty="0"/>
              <a:t>э? Сыт </a:t>
            </a:r>
            <a:r>
              <a:rPr lang="ru-RU" i="1" dirty="0" err="1"/>
              <a:t>хуэдэ</a:t>
            </a:r>
            <a:r>
              <a:rPr lang="ru-RU" i="1" dirty="0"/>
              <a:t> </a:t>
            </a:r>
            <a:r>
              <a:rPr lang="ru-RU" i="1" dirty="0" err="1"/>
              <a:t>щытык</a:t>
            </a:r>
            <a:r>
              <a:rPr lang="en-US" i="1" dirty="0"/>
              <a:t>I</a:t>
            </a:r>
            <a:r>
              <a:rPr lang="ru-RU" i="1" dirty="0"/>
              <a:t>э а </a:t>
            </a:r>
            <a:r>
              <a:rPr lang="ru-RU" i="1" dirty="0" err="1"/>
              <a:t>псалъэхэр</a:t>
            </a:r>
            <a:r>
              <a:rPr lang="ru-RU" i="1" dirty="0"/>
              <a:t> </a:t>
            </a:r>
            <a:r>
              <a:rPr lang="ru-RU" i="1" dirty="0" err="1"/>
              <a:t>зэщхьэщызыгъэк</a:t>
            </a:r>
            <a:r>
              <a:rPr lang="en-US" i="1" dirty="0"/>
              <a:t>I </a:t>
            </a:r>
            <a:r>
              <a:rPr lang="ru-RU" i="1" dirty="0" err="1"/>
              <a:t>макъхэр</a:t>
            </a:r>
            <a:r>
              <a:rPr lang="ru-RU" i="1" dirty="0"/>
              <a:t> </a:t>
            </a:r>
            <a:r>
              <a:rPr lang="ru-RU" i="1" dirty="0" err="1"/>
              <a:t>гуэгъу</a:t>
            </a:r>
            <a:r>
              <a:rPr lang="ru-RU" i="1" dirty="0"/>
              <a:t> </a:t>
            </a:r>
            <a:r>
              <a:rPr lang="ru-RU" i="1" dirty="0" err="1"/>
              <a:t>зэрызэхуэхъур</a:t>
            </a:r>
            <a:r>
              <a:rPr lang="ru-RU" i="1" dirty="0"/>
              <a:t>? </a:t>
            </a:r>
            <a:r>
              <a:rPr lang="ru-RU" i="1" dirty="0" err="1"/>
              <a:t>Псалъэхэр</a:t>
            </a:r>
            <a:r>
              <a:rPr lang="ru-RU" i="1" dirty="0"/>
              <a:t> </a:t>
            </a:r>
            <a:r>
              <a:rPr lang="ru-RU" i="1" dirty="0" err="1"/>
              <a:t>къызыщык</a:t>
            </a:r>
            <a:r>
              <a:rPr lang="en-US" i="1" dirty="0"/>
              <a:t>I</a:t>
            </a:r>
            <a:r>
              <a:rPr lang="ru-RU" i="1" dirty="0" err="1"/>
              <a:t>уэ</a:t>
            </a:r>
            <a:r>
              <a:rPr lang="ru-RU" i="1" dirty="0"/>
              <a:t> </a:t>
            </a:r>
            <a:r>
              <a:rPr lang="ru-RU" i="1" dirty="0" err="1"/>
              <a:t>псалъэ</a:t>
            </a:r>
            <a:r>
              <a:rPr lang="ru-RU" i="1" dirty="0"/>
              <a:t> </a:t>
            </a:r>
            <a:r>
              <a:rPr lang="ru-RU" i="1" dirty="0" err="1"/>
              <a:t>зэпха</a:t>
            </a:r>
            <a:r>
              <a:rPr lang="ru-RU" i="1" dirty="0"/>
              <a:t> </a:t>
            </a:r>
            <a:r>
              <a:rPr lang="ru-RU" i="1" dirty="0" err="1"/>
              <a:t>зэхэфлъхьэ</a:t>
            </a:r>
            <a:r>
              <a:rPr lang="ru-RU" i="1" dirty="0" smtClean="0"/>
              <a:t>.</a:t>
            </a:r>
            <a:endParaRPr lang="ru-RU" dirty="0"/>
          </a:p>
          <a:p>
            <a:r>
              <a:rPr lang="ru-RU" dirty="0" err="1"/>
              <a:t>Бащ</a:t>
            </a:r>
            <a:r>
              <a:rPr lang="en-US" dirty="0"/>
              <a:t>I</a:t>
            </a:r>
            <a:r>
              <a:rPr lang="ru-RU" dirty="0"/>
              <a:t>э – </a:t>
            </a:r>
            <a:r>
              <a:rPr lang="ru-RU" dirty="0" err="1"/>
              <a:t>пащ</a:t>
            </a:r>
            <a:r>
              <a:rPr lang="en-US" dirty="0"/>
              <a:t>I</a:t>
            </a:r>
            <a:r>
              <a:rPr lang="ru-RU" dirty="0"/>
              <a:t>э – п</a:t>
            </a:r>
            <a:r>
              <a:rPr lang="en-US" dirty="0"/>
              <a:t>I</a:t>
            </a:r>
            <a:r>
              <a:rPr lang="ru-RU" dirty="0" err="1"/>
              <a:t>ащ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вэгъу</a:t>
            </a:r>
            <a:r>
              <a:rPr lang="ru-RU" dirty="0"/>
              <a:t> – </a:t>
            </a:r>
            <a:r>
              <a:rPr lang="ru-RU" dirty="0" err="1"/>
              <a:t>фэгъу</a:t>
            </a:r>
            <a:r>
              <a:rPr lang="ru-RU" dirty="0"/>
              <a:t> – ф</a:t>
            </a:r>
            <a:r>
              <a:rPr lang="en-US" dirty="0"/>
              <a:t>I</a:t>
            </a:r>
            <a:r>
              <a:rPr lang="ru-RU" dirty="0" err="1"/>
              <a:t>эгъу</a:t>
            </a:r>
            <a:r>
              <a:rPr lang="ru-RU" dirty="0"/>
              <a:t>, </a:t>
            </a:r>
            <a:r>
              <a:rPr lang="ru-RU" dirty="0" err="1"/>
              <a:t>нэгу</a:t>
            </a:r>
            <a:r>
              <a:rPr lang="ru-RU" dirty="0"/>
              <a:t> – нэку – нэк</a:t>
            </a:r>
            <a:r>
              <a:rPr lang="en-US" dirty="0"/>
              <a:t>I</a:t>
            </a:r>
            <a:r>
              <a:rPr lang="ru-RU" dirty="0"/>
              <a:t>у, </a:t>
            </a:r>
            <a:r>
              <a:rPr lang="ru-RU" dirty="0" err="1"/>
              <a:t>дыгъэ</a:t>
            </a:r>
            <a:r>
              <a:rPr lang="ru-RU" dirty="0"/>
              <a:t> – </a:t>
            </a:r>
            <a:r>
              <a:rPr lang="ru-RU" dirty="0" err="1"/>
              <a:t>тыгъэ</a:t>
            </a:r>
            <a:r>
              <a:rPr lang="ru-RU" dirty="0"/>
              <a:t> – т</a:t>
            </a:r>
            <a:r>
              <a:rPr lang="en-US" dirty="0"/>
              <a:t>I</a:t>
            </a:r>
            <a:r>
              <a:rPr lang="ru-RU" dirty="0" err="1"/>
              <a:t>ыгъэ</a:t>
            </a:r>
            <a:r>
              <a:rPr lang="ru-RU" dirty="0"/>
              <a:t>, </a:t>
            </a:r>
            <a:r>
              <a:rPr lang="ru-RU" dirty="0" err="1"/>
              <a:t>дзыбэ</a:t>
            </a:r>
            <a:r>
              <a:rPr lang="ru-RU" dirty="0"/>
              <a:t> – </a:t>
            </a:r>
            <a:r>
              <a:rPr lang="ru-RU" dirty="0" err="1"/>
              <a:t>цыбэ</a:t>
            </a:r>
            <a:r>
              <a:rPr lang="ru-RU" dirty="0"/>
              <a:t> – ц</a:t>
            </a:r>
            <a:r>
              <a:rPr lang="en-US" dirty="0"/>
              <a:t>I</a:t>
            </a:r>
            <a:r>
              <a:rPr lang="ru-RU" dirty="0" err="1"/>
              <a:t>ыбэ</a:t>
            </a:r>
            <a:r>
              <a:rPr lang="ru-RU" dirty="0"/>
              <a:t>, </a:t>
            </a:r>
            <a:r>
              <a:rPr lang="ru-RU" dirty="0" err="1"/>
              <a:t>джей</a:t>
            </a:r>
            <a:r>
              <a:rPr lang="ru-RU" dirty="0"/>
              <a:t> – чей – к</a:t>
            </a:r>
            <a:r>
              <a:rPr lang="en-US" dirty="0"/>
              <a:t>I</a:t>
            </a:r>
            <a:r>
              <a:rPr lang="ru-RU" dirty="0"/>
              <a:t>ей, </a:t>
            </a:r>
            <a:r>
              <a:rPr lang="ru-RU" dirty="0" err="1"/>
              <a:t>лыфэ</a:t>
            </a:r>
            <a:r>
              <a:rPr lang="ru-RU" dirty="0"/>
              <a:t> – </a:t>
            </a:r>
            <a:r>
              <a:rPr lang="ru-RU" dirty="0" err="1"/>
              <a:t>лъыфэ</a:t>
            </a:r>
            <a:r>
              <a:rPr lang="ru-RU" dirty="0"/>
              <a:t> – л</a:t>
            </a:r>
            <a:r>
              <a:rPr lang="en-US" dirty="0"/>
              <a:t>I</a:t>
            </a:r>
            <a:r>
              <a:rPr lang="ru-RU" dirty="0" err="1"/>
              <a:t>ыфэ</a:t>
            </a:r>
            <a:r>
              <a:rPr lang="ru-RU" dirty="0"/>
              <a:t>, </a:t>
            </a:r>
            <a:r>
              <a:rPr lang="ru-RU" dirty="0" err="1"/>
              <a:t>жьак</a:t>
            </a:r>
            <a:r>
              <a:rPr lang="en-US" dirty="0"/>
              <a:t>I</a:t>
            </a:r>
            <a:r>
              <a:rPr lang="ru-RU" dirty="0" err="1"/>
              <a:t>уэ</a:t>
            </a:r>
            <a:r>
              <a:rPr lang="ru-RU" dirty="0"/>
              <a:t> – </a:t>
            </a:r>
            <a:r>
              <a:rPr lang="ru-RU" dirty="0" err="1"/>
              <a:t>щак</a:t>
            </a:r>
            <a:r>
              <a:rPr lang="en-US" dirty="0"/>
              <a:t>I</a:t>
            </a:r>
            <a:r>
              <a:rPr lang="ru-RU" dirty="0" err="1"/>
              <a:t>уэ</a:t>
            </a:r>
            <a:r>
              <a:rPr lang="ru-RU" dirty="0"/>
              <a:t> – щ</a:t>
            </a:r>
            <a:r>
              <a:rPr lang="en-US" dirty="0"/>
              <a:t>I</a:t>
            </a:r>
            <a:r>
              <a:rPr lang="ru-RU" dirty="0" err="1"/>
              <a:t>ак</a:t>
            </a:r>
            <a:r>
              <a:rPr lang="en-US" dirty="0"/>
              <a:t>I</a:t>
            </a:r>
            <a:r>
              <a:rPr lang="ru-RU" dirty="0" err="1"/>
              <a:t>уэ</a:t>
            </a:r>
            <a:r>
              <a:rPr lang="ru-RU" dirty="0"/>
              <a:t>, </a:t>
            </a:r>
            <a:r>
              <a:rPr lang="ru-RU" dirty="0" err="1"/>
              <a:t>лъабэ</a:t>
            </a:r>
            <a:r>
              <a:rPr lang="ru-RU" dirty="0"/>
              <a:t> – </a:t>
            </a:r>
            <a:r>
              <a:rPr lang="ru-RU" dirty="0" err="1"/>
              <a:t>лъапэ</a:t>
            </a:r>
            <a:r>
              <a:rPr lang="ru-RU" dirty="0"/>
              <a:t> – </a:t>
            </a:r>
            <a:r>
              <a:rPr lang="ru-RU" dirty="0" err="1"/>
              <a:t>лъап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шэжь</a:t>
            </a:r>
            <a:r>
              <a:rPr lang="ru-RU" dirty="0"/>
              <a:t> – </a:t>
            </a:r>
            <a:r>
              <a:rPr lang="ru-RU" dirty="0" err="1"/>
              <a:t>шэщ</a:t>
            </a:r>
            <a:r>
              <a:rPr lang="ru-RU" dirty="0"/>
              <a:t> – </a:t>
            </a:r>
            <a:r>
              <a:rPr lang="ru-RU" dirty="0" err="1"/>
              <a:t>шэщ</a:t>
            </a:r>
            <a:r>
              <a:rPr lang="en-US" dirty="0"/>
              <a:t>I, </a:t>
            </a:r>
            <a:r>
              <a:rPr lang="ru-RU" dirty="0" err="1"/>
              <a:t>сабэ</a:t>
            </a:r>
            <a:r>
              <a:rPr lang="ru-RU" dirty="0"/>
              <a:t> – </a:t>
            </a:r>
            <a:r>
              <a:rPr lang="ru-RU" dirty="0" err="1"/>
              <a:t>сапэ</a:t>
            </a:r>
            <a:r>
              <a:rPr lang="ru-RU" dirty="0"/>
              <a:t> – сап</a:t>
            </a:r>
            <a:r>
              <a:rPr lang="en-US" dirty="0"/>
              <a:t>I</a:t>
            </a:r>
            <a:r>
              <a:rPr lang="ru-RU" dirty="0"/>
              <a:t>э.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45224"/>
            <a:ext cx="1143000" cy="8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ПЫЧЫГЪУЭ. УДАРЕНЭ. ТРАНСКРИПЦЭ.</a:t>
            </a:r>
          </a:p>
        </p:txBody>
      </p:sp>
      <p:pic>
        <p:nvPicPr>
          <p:cNvPr id="6" name="Picture 9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24744"/>
            <a:ext cx="9639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1340768"/>
            <a:ext cx="72482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Лэжьыгъэ</a:t>
            </a:r>
            <a:r>
              <a:rPr lang="ru-RU" i="1" dirty="0"/>
              <a:t> 1. </a:t>
            </a:r>
            <a:r>
              <a:rPr lang="ru-RU" i="1" dirty="0" err="1"/>
              <a:t>Псалъэхэм</a:t>
            </a:r>
            <a:r>
              <a:rPr lang="ru-RU" i="1" dirty="0"/>
              <a:t> </a:t>
            </a:r>
            <a:r>
              <a:rPr lang="ru-RU" i="1" dirty="0" err="1"/>
              <a:t>ударенэ</a:t>
            </a:r>
            <a:r>
              <a:rPr lang="ru-RU" i="1" dirty="0"/>
              <a:t> </a:t>
            </a:r>
            <a:r>
              <a:rPr lang="ru-RU" i="1" dirty="0" err="1"/>
              <a:t>тевгъэувэ</a:t>
            </a:r>
            <a:r>
              <a:rPr lang="ru-RU" i="1" dirty="0"/>
              <a:t>. </a:t>
            </a:r>
            <a:r>
              <a:rPr lang="ru-RU" i="1" dirty="0" err="1"/>
              <a:t>Ударенэм</a:t>
            </a:r>
            <a:r>
              <a:rPr lang="ru-RU" i="1" dirty="0"/>
              <a:t> и </a:t>
            </a:r>
            <a:r>
              <a:rPr lang="ru-RU" i="1" dirty="0" err="1"/>
              <a:t>увып</a:t>
            </a:r>
            <a:r>
              <a:rPr lang="en-US" i="1" dirty="0"/>
              <a:t>I</a:t>
            </a:r>
            <a:r>
              <a:rPr lang="ru-RU" i="1" dirty="0"/>
              <a:t>эм </a:t>
            </a:r>
            <a:r>
              <a:rPr lang="ru-RU" i="1" dirty="0" err="1"/>
              <a:t>елъытак</a:t>
            </a:r>
            <a:r>
              <a:rPr lang="en-US" i="1" dirty="0"/>
              <a:t>I</a:t>
            </a:r>
            <a:r>
              <a:rPr lang="ru-RU" i="1" dirty="0"/>
              <a:t>э </a:t>
            </a:r>
            <a:r>
              <a:rPr lang="ru-RU" i="1" dirty="0" err="1"/>
              <a:t>псалъэм</a:t>
            </a:r>
            <a:r>
              <a:rPr lang="ru-RU" i="1" dirty="0"/>
              <a:t> </a:t>
            </a:r>
            <a:r>
              <a:rPr lang="ru-RU" i="1" dirty="0" err="1"/>
              <a:t>игъуэт</a:t>
            </a:r>
            <a:r>
              <a:rPr lang="ru-RU" i="1" dirty="0"/>
              <a:t> </a:t>
            </a:r>
            <a:r>
              <a:rPr lang="ru-RU" i="1" dirty="0" err="1"/>
              <a:t>мыхьэнэ</a:t>
            </a:r>
            <a:r>
              <a:rPr lang="ru-RU" i="1" dirty="0"/>
              <a:t> </a:t>
            </a:r>
            <a:r>
              <a:rPr lang="ru-RU" i="1" dirty="0" err="1"/>
              <a:t>зэщхьэщык</a:t>
            </a:r>
            <a:r>
              <a:rPr lang="en-US" i="1" dirty="0"/>
              <a:t>I</a:t>
            </a:r>
            <a:r>
              <a:rPr lang="ru-RU" i="1" dirty="0" err="1"/>
              <a:t>хэр</a:t>
            </a:r>
            <a:r>
              <a:rPr lang="ru-RU" i="1" dirty="0"/>
              <a:t> я</a:t>
            </a:r>
            <a:r>
              <a:rPr lang="en-US" i="1" dirty="0"/>
              <a:t>I</a:t>
            </a:r>
            <a:r>
              <a:rPr lang="ru-RU" i="1" dirty="0" err="1"/>
              <a:t>эу</a:t>
            </a:r>
            <a:r>
              <a:rPr lang="ru-RU" i="1" dirty="0"/>
              <a:t> </a:t>
            </a:r>
            <a:r>
              <a:rPr lang="ru-RU" i="1" dirty="0" err="1"/>
              <a:t>псалъэхэр</a:t>
            </a:r>
            <a:r>
              <a:rPr lang="ru-RU" i="1" dirty="0"/>
              <a:t> </a:t>
            </a:r>
            <a:r>
              <a:rPr lang="ru-RU" i="1" dirty="0" err="1"/>
              <a:t>псалъэухам</a:t>
            </a:r>
            <a:r>
              <a:rPr lang="ru-RU" i="1" dirty="0"/>
              <a:t> </a:t>
            </a:r>
            <a:r>
              <a:rPr lang="ru-RU" i="1" dirty="0" err="1"/>
              <a:t>хэвгъэувэ</a:t>
            </a:r>
            <a:r>
              <a:rPr lang="ru-RU" i="1" dirty="0"/>
              <a:t>.</a:t>
            </a:r>
          </a:p>
          <a:p>
            <a:r>
              <a:rPr lang="ru-RU" i="1" dirty="0" err="1"/>
              <a:t>Зэрыгъуэзэн</a:t>
            </a:r>
            <a:r>
              <a:rPr lang="ru-RU" i="1" dirty="0"/>
              <a:t>: </a:t>
            </a:r>
            <a:r>
              <a:rPr lang="ru-RU" i="1" dirty="0" err="1"/>
              <a:t>джэд</a:t>
            </a:r>
            <a:r>
              <a:rPr lang="en-US" i="1" dirty="0"/>
              <a:t>ý – </a:t>
            </a:r>
            <a:r>
              <a:rPr lang="ru-RU" i="1" dirty="0" err="1"/>
              <a:t>джэ'ду</a:t>
            </a:r>
            <a:r>
              <a:rPr lang="ru-RU" i="1" dirty="0"/>
              <a:t>: </a:t>
            </a:r>
            <a:r>
              <a:rPr lang="ru-RU" i="1" dirty="0" err="1"/>
              <a:t>Джэду</a:t>
            </a:r>
            <a:r>
              <a:rPr lang="ru-RU" i="1" dirty="0"/>
              <a:t> </a:t>
            </a:r>
            <a:r>
              <a:rPr lang="ru-RU" i="1" dirty="0" err="1"/>
              <a:t>здэщы</a:t>
            </a:r>
            <a:r>
              <a:rPr lang="en-US" i="1" dirty="0"/>
              <a:t>I</a:t>
            </a:r>
            <a:r>
              <a:rPr lang="ru-RU" i="1" dirty="0"/>
              <a:t>эм </a:t>
            </a:r>
            <a:r>
              <a:rPr lang="ru-RU" i="1" dirty="0" err="1"/>
              <a:t>дзыгъуэ</a:t>
            </a:r>
            <a:r>
              <a:rPr lang="ru-RU" i="1" dirty="0"/>
              <a:t> </a:t>
            </a:r>
            <a:r>
              <a:rPr lang="ru-RU" i="1" dirty="0" err="1"/>
              <a:t>щы</a:t>
            </a:r>
            <a:r>
              <a:rPr lang="en-US" i="1" dirty="0"/>
              <a:t>I</a:t>
            </a:r>
            <a:r>
              <a:rPr lang="ru-RU" i="1" dirty="0" err="1"/>
              <a:t>экъым</a:t>
            </a:r>
            <a:r>
              <a:rPr lang="ru-RU" i="1" dirty="0"/>
              <a:t>. </a:t>
            </a:r>
            <a:r>
              <a:rPr lang="ru-RU" i="1" dirty="0" err="1"/>
              <a:t>Нанэ</a:t>
            </a:r>
            <a:r>
              <a:rPr lang="ru-RU" i="1" dirty="0"/>
              <a:t> </a:t>
            </a:r>
            <a:r>
              <a:rPr lang="ru-RU" i="1" dirty="0" err="1"/>
              <a:t>гуэгушу</a:t>
            </a:r>
            <a:r>
              <a:rPr lang="ru-RU" i="1" dirty="0"/>
              <a:t>, </a:t>
            </a:r>
            <a:r>
              <a:rPr lang="ru-RU" i="1" dirty="0" err="1"/>
              <a:t>джэду</a:t>
            </a:r>
            <a:r>
              <a:rPr lang="ru-RU" i="1" dirty="0"/>
              <a:t>, </a:t>
            </a:r>
            <a:r>
              <a:rPr lang="ru-RU" i="1" dirty="0" err="1"/>
              <a:t>бабыщу</a:t>
            </a:r>
            <a:r>
              <a:rPr lang="ru-RU" i="1" dirty="0"/>
              <a:t> </a:t>
            </a:r>
            <a:r>
              <a:rPr lang="ru-RU" i="1" dirty="0" err="1"/>
              <a:t>куэд</a:t>
            </a:r>
            <a:r>
              <a:rPr lang="ru-RU" i="1" dirty="0"/>
              <a:t> </a:t>
            </a:r>
            <a:r>
              <a:rPr lang="ru-RU" i="1" dirty="0" err="1"/>
              <a:t>егъэшхэ</a:t>
            </a:r>
            <a:r>
              <a:rPr lang="ru-RU" i="1" dirty="0" smtClean="0"/>
              <a:t>.</a:t>
            </a:r>
            <a:endParaRPr lang="ru-RU" dirty="0"/>
          </a:p>
          <a:p>
            <a:r>
              <a:rPr lang="ru-RU" dirty="0" err="1"/>
              <a:t>Хьэщ</a:t>
            </a:r>
            <a:r>
              <a:rPr lang="en-US" dirty="0"/>
              <a:t>I</a:t>
            </a:r>
            <a:r>
              <a:rPr lang="ru-RU" dirty="0" err="1"/>
              <a:t>эщ</a:t>
            </a:r>
            <a:r>
              <a:rPr lang="ru-RU" dirty="0"/>
              <a:t>, </a:t>
            </a:r>
            <a:r>
              <a:rPr lang="ru-RU" dirty="0" err="1"/>
              <a:t>мыхъур</a:t>
            </a:r>
            <a:r>
              <a:rPr lang="ru-RU" dirty="0"/>
              <a:t>, </a:t>
            </a:r>
            <a:r>
              <a:rPr lang="ru-RU" dirty="0" err="1"/>
              <a:t>джэду</a:t>
            </a:r>
            <a:r>
              <a:rPr lang="ru-RU" dirty="0"/>
              <a:t>, </a:t>
            </a:r>
            <a:r>
              <a:rPr lang="ru-RU" dirty="0" err="1"/>
              <a:t>къамышыр</a:t>
            </a:r>
            <a:r>
              <a:rPr lang="ru-RU" dirty="0"/>
              <a:t>, я</a:t>
            </a:r>
            <a:r>
              <a:rPr lang="en-US" dirty="0"/>
              <a:t>I</a:t>
            </a:r>
            <a:r>
              <a:rPr lang="ru-RU" dirty="0" err="1"/>
              <a:t>эт</a:t>
            </a:r>
            <a:r>
              <a:rPr lang="ru-RU" dirty="0"/>
              <a:t>, </a:t>
            </a:r>
            <a:r>
              <a:rPr lang="ru-RU" dirty="0" err="1"/>
              <a:t>щыгъэт</a:t>
            </a:r>
            <a:r>
              <a:rPr lang="ru-RU" dirty="0"/>
              <a:t>, тек</a:t>
            </a:r>
            <a:r>
              <a:rPr lang="en-US" dirty="0"/>
              <a:t>I</a:t>
            </a:r>
            <a:r>
              <a:rPr lang="ru-RU" dirty="0" err="1"/>
              <a:t>уэт</a:t>
            </a:r>
            <a:r>
              <a:rPr lang="ru-RU" dirty="0"/>
              <a:t>, </a:t>
            </a:r>
            <a:r>
              <a:rPr lang="ru-RU" dirty="0" err="1"/>
              <a:t>сыжэрт</a:t>
            </a:r>
            <a:r>
              <a:rPr lang="ru-RU" dirty="0"/>
              <a:t>, </a:t>
            </a:r>
            <a:r>
              <a:rPr lang="ru-RU" dirty="0" err="1"/>
              <a:t>къуажэк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en-US" dirty="0"/>
              <a:t>I</a:t>
            </a:r>
            <a:r>
              <a:rPr lang="ru-RU" dirty="0" err="1"/>
              <a:t>угъуэмэ</a:t>
            </a:r>
            <a:r>
              <a:rPr lang="ru-RU" dirty="0"/>
              <a:t>, </a:t>
            </a:r>
            <a:r>
              <a:rPr lang="ru-RU" dirty="0" err="1"/>
              <a:t>щыхъумэ</a:t>
            </a:r>
            <a:r>
              <a:rPr lang="ru-RU" dirty="0"/>
              <a:t>, </a:t>
            </a:r>
            <a:r>
              <a:rPr lang="ru-RU" dirty="0" err="1"/>
              <a:t>блэгъук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нэхущ</a:t>
            </a:r>
            <a:r>
              <a:rPr lang="ru-RU" dirty="0"/>
              <a:t>, </a:t>
            </a:r>
            <a:r>
              <a:rPr lang="ru-RU" dirty="0" err="1"/>
              <a:t>къамэк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джэгук</a:t>
            </a:r>
            <a:r>
              <a:rPr lang="en-US" dirty="0"/>
              <a:t>I</a:t>
            </a:r>
            <a:r>
              <a:rPr lang="ru-RU" dirty="0"/>
              <a:t>э, щ</a:t>
            </a:r>
            <a:r>
              <a:rPr lang="en-US" dirty="0"/>
              <a:t>I</a:t>
            </a:r>
            <a:r>
              <a:rPr lang="ru-RU" dirty="0"/>
              <a:t>эк</a:t>
            </a:r>
            <a:r>
              <a:rPr lang="en-US" dirty="0"/>
              <a:t>I</a:t>
            </a:r>
            <a:r>
              <a:rPr lang="ru-RU" dirty="0" err="1"/>
              <a:t>ыжат</a:t>
            </a:r>
            <a:r>
              <a:rPr lang="ru-RU" dirty="0"/>
              <a:t>, </a:t>
            </a:r>
            <a:r>
              <a:rPr lang="ru-RU" dirty="0" err="1"/>
              <a:t>къэпщ</a:t>
            </a:r>
            <a:r>
              <a:rPr lang="en-US" dirty="0"/>
              <a:t>I</a:t>
            </a:r>
            <a:r>
              <a:rPr lang="ru-RU" dirty="0" err="1"/>
              <a:t>ат</a:t>
            </a:r>
            <a:r>
              <a:rPr lang="ru-RU" dirty="0"/>
              <a:t>, </a:t>
            </a:r>
            <a:r>
              <a:rPr lang="ru-RU" dirty="0" err="1"/>
              <a:t>аркъэ</a:t>
            </a:r>
            <a:r>
              <a:rPr lang="ru-RU" dirty="0"/>
              <a:t>, </a:t>
            </a:r>
            <a:r>
              <a:rPr lang="ru-RU" dirty="0" err="1"/>
              <a:t>ахъшэм</a:t>
            </a:r>
            <a:r>
              <a:rPr lang="ru-RU" dirty="0"/>
              <a:t>. </a:t>
            </a:r>
            <a:r>
              <a:rPr lang="ru-RU" i="1" dirty="0" err="1"/>
              <a:t>Лэжьыгъэ</a:t>
            </a:r>
            <a:r>
              <a:rPr lang="ru-RU" i="1" dirty="0"/>
              <a:t> 1. </a:t>
            </a:r>
            <a:r>
              <a:rPr lang="ru-RU" i="1" dirty="0" err="1"/>
              <a:t>Транскрипцэм</a:t>
            </a:r>
            <a:r>
              <a:rPr lang="ru-RU" i="1" dirty="0"/>
              <a:t> и </a:t>
            </a:r>
            <a:r>
              <a:rPr lang="ru-RU" i="1" dirty="0" err="1"/>
              <a:t>орфограммэ</a:t>
            </a:r>
            <a:r>
              <a:rPr lang="ru-RU" i="1" dirty="0"/>
              <a:t> </a:t>
            </a:r>
            <a:r>
              <a:rPr lang="ru-RU" i="1" dirty="0" err="1"/>
              <a:t>нэхъыбэ</a:t>
            </a:r>
            <a:r>
              <a:rPr lang="ru-RU" i="1" dirty="0"/>
              <a:t> </a:t>
            </a:r>
            <a:r>
              <a:rPr lang="ru-RU" i="1" dirty="0" err="1"/>
              <a:t>къызэщ</a:t>
            </a:r>
            <a:r>
              <a:rPr lang="en-US" i="1" dirty="0"/>
              <a:t>I</a:t>
            </a:r>
            <a:r>
              <a:rPr lang="ru-RU" i="1" dirty="0" err="1"/>
              <a:t>иубыдэн</a:t>
            </a:r>
            <a:r>
              <a:rPr lang="ru-RU" i="1" dirty="0"/>
              <a:t> </a:t>
            </a:r>
            <a:r>
              <a:rPr lang="ru-RU" i="1" dirty="0" err="1"/>
              <a:t>папщ</a:t>
            </a:r>
            <a:r>
              <a:rPr lang="en-US" i="1" dirty="0"/>
              <a:t>I</a:t>
            </a:r>
            <a:r>
              <a:rPr lang="ru-RU" i="1" dirty="0"/>
              <a:t>э, </a:t>
            </a:r>
            <a:r>
              <a:rPr lang="ru-RU" i="1" dirty="0" err="1"/>
              <a:t>мащ</a:t>
            </a:r>
            <a:r>
              <a:rPr lang="en-US" i="1" dirty="0"/>
              <a:t>I</a:t>
            </a:r>
            <a:r>
              <a:rPr lang="ru-RU" i="1" dirty="0" err="1"/>
              <a:t>эу</a:t>
            </a:r>
            <a:r>
              <a:rPr lang="ru-RU" i="1" dirty="0"/>
              <a:t> </a:t>
            </a:r>
            <a:r>
              <a:rPr lang="ru-RU" i="1" dirty="0" err="1"/>
              <a:t>дызыхэлэжьыхьыжа</a:t>
            </a:r>
            <a:r>
              <a:rPr lang="ru-RU" i="1" dirty="0"/>
              <a:t> </a:t>
            </a:r>
            <a:r>
              <a:rPr lang="ru-RU" i="1" dirty="0" err="1"/>
              <a:t>Щоджэнц</a:t>
            </a:r>
            <a:r>
              <a:rPr lang="en-US" i="1" dirty="0"/>
              <a:t>I</a:t>
            </a:r>
            <a:r>
              <a:rPr lang="ru-RU" i="1" dirty="0" err="1"/>
              <a:t>ык</a:t>
            </a:r>
            <a:r>
              <a:rPr lang="en-US" i="1" dirty="0"/>
              <a:t>I</a:t>
            </a:r>
            <a:r>
              <a:rPr lang="ru-RU" i="1" dirty="0"/>
              <a:t>у </a:t>
            </a:r>
            <a:r>
              <a:rPr lang="ru-RU" i="1" dirty="0" err="1"/>
              <a:t>Алий</a:t>
            </a:r>
            <a:r>
              <a:rPr lang="ru-RU" i="1" dirty="0"/>
              <a:t> и «</a:t>
            </a:r>
            <a:r>
              <a:rPr lang="ru-RU" i="1" dirty="0" err="1"/>
              <a:t>Къулъкъужын</a:t>
            </a:r>
            <a:r>
              <a:rPr lang="ru-RU" i="1" dirty="0"/>
              <a:t> и </a:t>
            </a:r>
            <a:r>
              <a:rPr lang="ru-RU" i="1" dirty="0" err="1"/>
              <a:t>зы</a:t>
            </a:r>
            <a:r>
              <a:rPr lang="ru-RU" i="1" dirty="0"/>
              <a:t> </a:t>
            </a:r>
            <a:r>
              <a:rPr lang="ru-RU" i="1" dirty="0" err="1"/>
              <a:t>махуэ</a:t>
            </a:r>
            <a:r>
              <a:rPr lang="ru-RU" i="1" dirty="0"/>
              <a:t>» </a:t>
            </a:r>
            <a:r>
              <a:rPr lang="ru-RU" i="1" dirty="0" err="1"/>
              <a:t>усэм</a:t>
            </a:r>
            <a:r>
              <a:rPr lang="ru-RU" i="1" dirty="0"/>
              <a:t> </a:t>
            </a:r>
            <a:r>
              <a:rPr lang="ru-RU" i="1" dirty="0" err="1"/>
              <a:t>гупсэхуу</a:t>
            </a:r>
            <a:r>
              <a:rPr lang="ru-RU" i="1" dirty="0"/>
              <a:t> </a:t>
            </a:r>
            <a:r>
              <a:rPr lang="ru-RU" i="1" dirty="0" err="1"/>
              <a:t>фыкъеджэ</a:t>
            </a:r>
            <a:r>
              <a:rPr lang="ru-RU" i="1" dirty="0"/>
              <a:t>, </a:t>
            </a:r>
            <a:r>
              <a:rPr lang="ru-RU" i="1" dirty="0" err="1"/>
              <a:t>нэгъыщэ</a:t>
            </a:r>
            <a:r>
              <a:rPr lang="ru-RU" i="1" dirty="0"/>
              <a:t> </a:t>
            </a:r>
            <a:r>
              <a:rPr lang="ru-RU" i="1" dirty="0" err="1"/>
              <a:t>здэщытхэм</a:t>
            </a:r>
            <a:r>
              <a:rPr lang="ru-RU" i="1" dirty="0"/>
              <a:t> я </a:t>
            </a:r>
            <a:r>
              <a:rPr lang="ru-RU" i="1" dirty="0" err="1"/>
              <a:t>деж</a:t>
            </a:r>
            <a:r>
              <a:rPr lang="ru-RU" i="1" dirty="0"/>
              <a:t> </a:t>
            </a:r>
            <a:r>
              <a:rPr lang="ru-RU" i="1" dirty="0" err="1"/>
              <a:t>фыкъытеувы</a:t>
            </a:r>
            <a:r>
              <a:rPr lang="en-US" i="1" dirty="0"/>
              <a:t>I</a:t>
            </a:r>
            <a:r>
              <a:rPr lang="ru-RU" i="1" dirty="0" err="1"/>
              <a:t>эурэ</a:t>
            </a:r>
            <a:r>
              <a:rPr lang="ru-RU" i="1" dirty="0"/>
              <a:t>, </a:t>
            </a:r>
            <a:r>
              <a:rPr lang="ru-RU" i="1" dirty="0" err="1"/>
              <a:t>тхык</a:t>
            </a:r>
            <a:r>
              <a:rPr lang="en-US" i="1" dirty="0"/>
              <a:t>I</a:t>
            </a:r>
            <a:r>
              <a:rPr lang="ru-RU" i="1" dirty="0" err="1"/>
              <a:t>эмрэ</a:t>
            </a:r>
            <a:r>
              <a:rPr lang="ru-RU" i="1" dirty="0"/>
              <a:t> </a:t>
            </a:r>
            <a:r>
              <a:rPr lang="ru-RU" i="1" dirty="0" err="1"/>
              <a:t>къэпсэлъык</a:t>
            </a:r>
            <a:r>
              <a:rPr lang="en-US" i="1" dirty="0"/>
              <a:t>I</a:t>
            </a:r>
            <a:r>
              <a:rPr lang="ru-RU" i="1" dirty="0" err="1"/>
              <a:t>эмрэ</a:t>
            </a:r>
            <a:r>
              <a:rPr lang="ru-RU" i="1" dirty="0"/>
              <a:t> </a:t>
            </a:r>
            <a:r>
              <a:rPr lang="ru-RU" i="1" dirty="0" err="1"/>
              <a:t>щызэтемыхуэ</a:t>
            </a:r>
            <a:r>
              <a:rPr lang="ru-RU" i="1" dirty="0"/>
              <a:t> </a:t>
            </a:r>
            <a:r>
              <a:rPr lang="ru-RU" i="1" dirty="0" err="1"/>
              <a:t>псалъэхэм</a:t>
            </a:r>
            <a:r>
              <a:rPr lang="ru-RU" i="1" dirty="0"/>
              <a:t> </a:t>
            </a:r>
            <a:r>
              <a:rPr lang="ru-RU" i="1" dirty="0" err="1"/>
              <a:t>фык</a:t>
            </a:r>
            <a:r>
              <a:rPr lang="en-US" i="1" dirty="0"/>
              <a:t>I</a:t>
            </a:r>
            <a:r>
              <a:rPr lang="ru-RU" i="1" dirty="0" err="1"/>
              <a:t>элъыплъу</a:t>
            </a:r>
            <a:r>
              <a:rPr lang="ru-RU" i="1" dirty="0"/>
              <a:t>. </a:t>
            </a:r>
            <a:endParaRPr lang="ru-RU" dirty="0"/>
          </a:p>
          <a:p>
            <a:r>
              <a:rPr lang="ru-RU" dirty="0" err="1"/>
              <a:t>Къуэ</a:t>
            </a:r>
            <a:r>
              <a:rPr lang="ru-RU" dirty="0"/>
              <a:t> </a:t>
            </a:r>
            <a:r>
              <a:rPr lang="ru-RU" dirty="0" err="1"/>
              <a:t>щхъуант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уэхым</a:t>
            </a:r>
            <a:r>
              <a:rPr lang="ru-RU" dirty="0"/>
              <a:t> и </a:t>
            </a:r>
            <a:r>
              <a:rPr lang="ru-RU" dirty="0" err="1"/>
              <a:t>лъащ</a:t>
            </a:r>
            <a:r>
              <a:rPr lang="en-US" dirty="0"/>
              <a:t>I</a:t>
            </a:r>
            <a:r>
              <a:rPr lang="ru-RU" dirty="0"/>
              <a:t>эм</a:t>
            </a:r>
          </a:p>
          <a:p>
            <a:r>
              <a:rPr lang="ru-RU" dirty="0"/>
              <a:t>Псы </a:t>
            </a:r>
            <a:r>
              <a:rPr lang="ru-RU" dirty="0" err="1"/>
              <a:t>гъуджэ</a:t>
            </a:r>
            <a:r>
              <a:rPr lang="ru-RU" dirty="0"/>
              <a:t> ц</a:t>
            </a:r>
            <a:r>
              <a:rPr lang="en-US" dirty="0"/>
              <a:t>I</a:t>
            </a:r>
            <a:r>
              <a:rPr lang="ru-RU" dirty="0" err="1"/>
              <a:t>ык</a:t>
            </a:r>
            <a:r>
              <a:rPr lang="en-US" dirty="0"/>
              <a:t>I</a:t>
            </a:r>
            <a:r>
              <a:rPr lang="ru-RU" dirty="0" err="1"/>
              <a:t>ур</a:t>
            </a:r>
            <a:r>
              <a:rPr lang="ru-RU" dirty="0"/>
              <a:t> </a:t>
            </a:r>
            <a:r>
              <a:rPr lang="ru-RU" dirty="0" err="1"/>
              <a:t>щопщ</a:t>
            </a:r>
            <a:r>
              <a:rPr lang="en-US" dirty="0"/>
              <a:t>I</a:t>
            </a:r>
            <a:r>
              <a:rPr lang="ru-RU" dirty="0" err="1"/>
              <a:t>ыпщ</a:t>
            </a:r>
            <a:r>
              <a:rPr lang="en-US" dirty="0"/>
              <a:t>I</a:t>
            </a:r>
            <a:r>
              <a:rPr lang="ru-RU" dirty="0"/>
              <a:t>э,</a:t>
            </a:r>
          </a:p>
          <a:p>
            <a:r>
              <a:rPr lang="ru-RU" dirty="0" err="1"/>
              <a:t>Тк</a:t>
            </a:r>
            <a:r>
              <a:rPr lang="en-US" dirty="0"/>
              <a:t>I</a:t>
            </a:r>
            <a:r>
              <a:rPr lang="ru-RU" dirty="0" err="1"/>
              <a:t>уэпс</a:t>
            </a:r>
            <a:r>
              <a:rPr lang="ru-RU" dirty="0"/>
              <a:t> щ</a:t>
            </a:r>
            <a:r>
              <a:rPr lang="en-US" dirty="0"/>
              <a:t>I</a:t>
            </a:r>
            <a:r>
              <a:rPr lang="ru-RU" dirty="0"/>
              <a:t>ы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щыгъэхэр</a:t>
            </a:r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 err="1"/>
              <a:t>уфит</a:t>
            </a:r>
            <a:r>
              <a:rPr lang="en-US" dirty="0"/>
              <a:t>I</a:t>
            </a:r>
            <a:r>
              <a:rPr lang="ru-RU" dirty="0" err="1"/>
              <a:t>ым</a:t>
            </a:r>
            <a:endParaRPr lang="ru-RU" dirty="0"/>
          </a:p>
          <a:p>
            <a:r>
              <a:rPr lang="ru-RU" dirty="0"/>
              <a:t>Я </a:t>
            </a:r>
            <a:r>
              <a:rPr lang="ru-RU" dirty="0" err="1"/>
              <a:t>удз</a:t>
            </a:r>
            <a:r>
              <a:rPr lang="ru-RU" dirty="0"/>
              <a:t> щ</a:t>
            </a:r>
            <a:r>
              <a:rPr lang="en-US" dirty="0"/>
              <a:t>I</a:t>
            </a:r>
            <a:r>
              <a:rPr lang="ru-RU" dirty="0" err="1"/>
              <a:t>эращ</a:t>
            </a:r>
            <a:r>
              <a:rPr lang="en-US" dirty="0"/>
              <a:t>I</a:t>
            </a:r>
            <a:r>
              <a:rPr lang="ru-RU" dirty="0"/>
              <a:t>эм </a:t>
            </a:r>
            <a:r>
              <a:rPr lang="ru-RU" dirty="0" err="1"/>
              <a:t>хеутхэ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4200"/>
            <a:ext cx="4356323" cy="579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45659"/>
            <a:ext cx="1718350" cy="142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44" y="4941168"/>
            <a:ext cx="1644354" cy="123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5659"/>
            <a:ext cx="1356518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1268760"/>
            <a:ext cx="80010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ea typeface="Times New Roman" pitchFamily="18" charset="0"/>
                <a:cs typeface="Arial" pitchFamily="34" charset="0"/>
              </a:rPr>
              <a:t>бзэхабзэ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(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грамматикэ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бзэщ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I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эныгъэдж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(лингвист),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жьэмакъ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фонемэ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жьэмакъзешэ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фонемэзешэ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жьэмакъ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дэк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I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уашэ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фонемэ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дэк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I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уашэ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макъыдж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фонетикэ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тхыпсэбзэ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литературэбзэ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хъурыщ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I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афэ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(глагольная форма), н. </a:t>
            </a:r>
            <a:endParaRPr lang="ru-RU" sz="2400" dirty="0" smtClean="0">
              <a:ea typeface="Times New Roman" pitchFamily="18" charset="0"/>
              <a:cs typeface="Arial" pitchFamily="34" charset="0"/>
            </a:endParaRP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Бзэщ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ru-RU" sz="24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эныгъэм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емыхьэл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а ф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ru-RU" sz="24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эщыгъэц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ru-RU" sz="24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эщ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э </a:t>
            </a:r>
            <a:endParaRPr lang="ru-RU" sz="24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ea typeface="Times New Roman" pitchFamily="18" charset="0"/>
                <a:cs typeface="Arial" pitchFamily="34" charset="0"/>
              </a:rPr>
              <a:t>дзасэл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(шашлык),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къэлэрдадий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(тюльпан),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пщэк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I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ыхь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(жираф),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тхыпсэ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литературэ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тхыпсэдж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литературэдж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тхыпсей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литературщинэ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),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тхьэдадий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мэжджытжыг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ea typeface="Times New Roman" pitchFamily="18" charset="0"/>
                <a:cs typeface="Arial" pitchFamily="34" charset="0"/>
              </a:rPr>
              <a:t>гъэгъа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), н.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76672"/>
            <a:ext cx="3566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Терминыщ</a:t>
            </a:r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ru-RU" sz="3600" b="1" dirty="0" err="1" smtClean="0">
                <a:solidFill>
                  <a:srgbClr val="FF0000"/>
                </a:solidFill>
              </a:rPr>
              <a:t>эхэр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1729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ПСАЛЪАЛЪЭ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3244618"/>
            <a:ext cx="7715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268760"/>
            <a:ext cx="6390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Акъылцыдж</a:t>
            </a:r>
            <a:r>
              <a:rPr lang="ru-RU" dirty="0" smtClean="0"/>
              <a:t> – </a:t>
            </a:r>
            <a:r>
              <a:rPr lang="ru-RU" dirty="0" err="1" smtClean="0"/>
              <a:t>вскидчивый</a:t>
            </a:r>
            <a:r>
              <a:rPr lang="ru-RU" dirty="0" smtClean="0"/>
              <a:t>, </a:t>
            </a:r>
            <a:r>
              <a:rPr lang="ru-RU" dirty="0" err="1" smtClean="0"/>
              <a:t>взбросливый</a:t>
            </a:r>
            <a:r>
              <a:rPr lang="ru-RU" dirty="0" smtClean="0"/>
              <a:t> (о человеке).</a:t>
            </a:r>
          </a:p>
          <a:p>
            <a:r>
              <a:rPr lang="ru-RU" dirty="0" err="1" smtClean="0"/>
              <a:t>Аму</a:t>
            </a:r>
            <a:r>
              <a:rPr lang="ru-RU" dirty="0" smtClean="0"/>
              <a:t> – </a:t>
            </a:r>
            <a:r>
              <a:rPr lang="ru-RU" dirty="0" err="1" smtClean="0"/>
              <a:t>бутень</a:t>
            </a:r>
            <a:r>
              <a:rPr lang="ru-RU" dirty="0" smtClean="0"/>
              <a:t> клубненосный.</a:t>
            </a:r>
          </a:p>
          <a:p>
            <a:r>
              <a:rPr lang="ru-RU" dirty="0" err="1" smtClean="0"/>
              <a:t>Арджэныпс</a:t>
            </a:r>
            <a:r>
              <a:rPr lang="ru-RU" dirty="0" smtClean="0"/>
              <a:t> – шпагат, шнур, используемый для изготовлении циновки.</a:t>
            </a:r>
          </a:p>
          <a:p>
            <a:r>
              <a:rPr lang="ru-RU" dirty="0" err="1" smtClean="0"/>
              <a:t>Ахъырзэман</a:t>
            </a:r>
            <a:r>
              <a:rPr lang="ru-RU" dirty="0" smtClean="0"/>
              <a:t> – 1) светопреставление, апокалипсис; 2) лихой; отчаянный, бедовый; 3) замечательный, прекрасный, великолепный.</a:t>
            </a:r>
          </a:p>
          <a:p>
            <a:r>
              <a:rPr lang="ru-RU" dirty="0" err="1" smtClean="0"/>
              <a:t>Бадырэ</a:t>
            </a:r>
            <a:r>
              <a:rPr lang="ru-RU" dirty="0" smtClean="0"/>
              <a:t> – </a:t>
            </a:r>
            <a:r>
              <a:rPr lang="ru-RU" dirty="0" err="1" smtClean="0"/>
              <a:t>эвфемическое</a:t>
            </a:r>
            <a:r>
              <a:rPr lang="ru-RU" dirty="0" smtClean="0"/>
              <a:t> название насекомых-паразитов.</a:t>
            </a:r>
          </a:p>
          <a:p>
            <a:r>
              <a:rPr lang="ru-RU" dirty="0" err="1" smtClean="0"/>
              <a:t>Бейгуэл</a:t>
            </a:r>
            <a:r>
              <a:rPr lang="ru-RU" dirty="0" smtClean="0"/>
              <a:t> – прислужник (князя или орка).</a:t>
            </a:r>
          </a:p>
          <a:p>
            <a:r>
              <a:rPr lang="ru-RU" dirty="0" err="1" smtClean="0"/>
              <a:t>БжэндэхъуджэдыкIафэ</a:t>
            </a:r>
            <a:r>
              <a:rPr lang="ru-RU" dirty="0" smtClean="0"/>
              <a:t> – светло-голубой.</a:t>
            </a:r>
          </a:p>
          <a:p>
            <a:r>
              <a:rPr lang="ru-RU" dirty="0" err="1" smtClean="0"/>
              <a:t>БжьынцIынафэ</a:t>
            </a:r>
            <a:r>
              <a:rPr lang="ru-RU" dirty="0" smtClean="0"/>
              <a:t> – тёмно-зелёный.</a:t>
            </a:r>
          </a:p>
          <a:p>
            <a:r>
              <a:rPr lang="ru-RU" dirty="0" err="1" smtClean="0"/>
              <a:t>Бзэхабзэ</a:t>
            </a:r>
            <a:r>
              <a:rPr lang="ru-RU" dirty="0" smtClean="0"/>
              <a:t> – грамматика.</a:t>
            </a:r>
          </a:p>
          <a:p>
            <a:r>
              <a:rPr lang="ru-RU" dirty="0" err="1" smtClean="0"/>
              <a:t>БзэщIэныгъэдж</a:t>
            </a:r>
            <a:r>
              <a:rPr lang="ru-RU" dirty="0" smtClean="0"/>
              <a:t> – лингвист.</a:t>
            </a:r>
          </a:p>
          <a:p>
            <a:r>
              <a:rPr lang="ru-RU" dirty="0" err="1" smtClean="0"/>
              <a:t>Бырхьэмот</a:t>
            </a:r>
            <a:r>
              <a:rPr lang="ru-RU" dirty="0" smtClean="0"/>
              <a:t> – бергамот (сорт груши).</a:t>
            </a:r>
          </a:p>
          <a:p>
            <a:r>
              <a:rPr lang="ru-RU" dirty="0" err="1" smtClean="0"/>
              <a:t>Вагъэбдзумэ</a:t>
            </a:r>
            <a:r>
              <a:rPr lang="ru-RU" dirty="0" smtClean="0"/>
              <a:t> – часть земли, переворачиваемый плугом.</a:t>
            </a:r>
          </a:p>
          <a:p>
            <a:r>
              <a:rPr lang="ru-RU" dirty="0" err="1" smtClean="0"/>
              <a:t>Вагъуэдж</a:t>
            </a:r>
            <a:r>
              <a:rPr lang="ru-RU" dirty="0" smtClean="0"/>
              <a:t> – астроном.</a:t>
            </a:r>
          </a:p>
          <a:p>
            <a:r>
              <a:rPr lang="ru-RU" dirty="0" err="1" smtClean="0"/>
              <a:t>Выц</a:t>
            </a:r>
            <a:r>
              <a:rPr lang="ru-RU" dirty="0" smtClean="0"/>
              <a:t>  – шалфей. </a:t>
            </a:r>
          </a:p>
          <a:p>
            <a:r>
              <a:rPr lang="ru-RU" dirty="0" err="1" smtClean="0"/>
              <a:t>Гынэщ</a:t>
            </a:r>
            <a:r>
              <a:rPr lang="ru-RU" dirty="0" smtClean="0"/>
              <a:t> – аптека.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4" y="764704"/>
            <a:ext cx="1354137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ЛИТЕРАТУРЭ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 err="1"/>
              <a:t>Адыгэбзэ</a:t>
            </a:r>
            <a:r>
              <a:rPr lang="ru-RU" dirty="0"/>
              <a:t> </a:t>
            </a:r>
            <a:r>
              <a:rPr lang="ru-RU" dirty="0" err="1"/>
              <a:t>псалъалъэ</a:t>
            </a:r>
            <a:r>
              <a:rPr lang="ru-RU" dirty="0"/>
              <a:t>. М, 1999.</a:t>
            </a:r>
          </a:p>
          <a:p>
            <a:r>
              <a:rPr lang="ru-RU" dirty="0" err="1"/>
              <a:t>Балкаров</a:t>
            </a:r>
            <a:r>
              <a:rPr lang="ru-RU" dirty="0"/>
              <a:t> Б.Х. Фонетика адыгских языков. Нальчик, 1970.</a:t>
            </a:r>
          </a:p>
          <a:p>
            <a:r>
              <a:rPr lang="ru-RU" dirty="0" err="1"/>
              <a:t>Джаурджий</a:t>
            </a:r>
            <a:r>
              <a:rPr lang="ru-RU" dirty="0"/>
              <a:t> </a:t>
            </a:r>
            <a:r>
              <a:rPr lang="ru-RU" dirty="0" err="1"/>
              <a:t>Хь.З</a:t>
            </a:r>
            <a:r>
              <a:rPr lang="ru-RU" dirty="0"/>
              <a:t>. </a:t>
            </a:r>
            <a:r>
              <a:rPr lang="ru-RU" dirty="0" err="1"/>
              <a:t>Адыгэбзэ</a:t>
            </a:r>
            <a:r>
              <a:rPr lang="ru-RU" dirty="0"/>
              <a:t> (5 класс). </a:t>
            </a:r>
            <a:r>
              <a:rPr lang="ru-RU" dirty="0" err="1"/>
              <a:t>Налшык</a:t>
            </a:r>
            <a:r>
              <a:rPr lang="ru-RU" dirty="0"/>
              <a:t>, 2012.</a:t>
            </a:r>
          </a:p>
          <a:p>
            <a:r>
              <a:rPr lang="ru-RU" dirty="0" err="1"/>
              <a:t>Джаурджий</a:t>
            </a:r>
            <a:r>
              <a:rPr lang="ru-RU" dirty="0"/>
              <a:t> </a:t>
            </a:r>
            <a:r>
              <a:rPr lang="ru-RU" dirty="0" err="1"/>
              <a:t>Хь.З</a:t>
            </a:r>
            <a:r>
              <a:rPr lang="ru-RU" dirty="0"/>
              <a:t>. </a:t>
            </a:r>
            <a:r>
              <a:rPr lang="ru-RU" dirty="0" err="1"/>
              <a:t>Адыгэбзэ</a:t>
            </a:r>
            <a:r>
              <a:rPr lang="ru-RU" dirty="0"/>
              <a:t> (</a:t>
            </a:r>
            <a:r>
              <a:rPr lang="ru-RU" dirty="0" err="1"/>
              <a:t>еджакIуахэр</a:t>
            </a:r>
            <a:r>
              <a:rPr lang="ru-RU" dirty="0"/>
              <a:t> </a:t>
            </a:r>
            <a:r>
              <a:rPr lang="ru-RU" dirty="0" err="1"/>
              <a:t>зэрыгъуэзэн</a:t>
            </a:r>
            <a:r>
              <a:rPr lang="ru-RU" dirty="0"/>
              <a:t> </a:t>
            </a:r>
            <a:r>
              <a:rPr lang="ru-RU" dirty="0" err="1"/>
              <a:t>тхылъ</a:t>
            </a:r>
            <a:r>
              <a:rPr lang="ru-RU" dirty="0"/>
              <a:t>). </a:t>
            </a:r>
            <a:r>
              <a:rPr lang="ru-RU" dirty="0" err="1"/>
              <a:t>Налшык</a:t>
            </a:r>
            <a:r>
              <a:rPr lang="ru-RU" dirty="0"/>
              <a:t>, 1996.</a:t>
            </a:r>
          </a:p>
          <a:p>
            <a:r>
              <a:rPr lang="ru-RU" dirty="0"/>
              <a:t>Кабардино-черкесский язык. Том I. Нальчик, 2006.</a:t>
            </a:r>
          </a:p>
          <a:p>
            <a:r>
              <a:rPr lang="ru-RU" dirty="0" err="1"/>
              <a:t>Кумахов</a:t>
            </a:r>
            <a:r>
              <a:rPr lang="ru-RU" dirty="0"/>
              <a:t> М.А. Сравнительно-историческая фонетика адыгских (черкесских языков). М., 1981. </a:t>
            </a:r>
          </a:p>
          <a:p>
            <a:r>
              <a:rPr lang="ru-RU" dirty="0"/>
              <a:t>Материалы региональной научной конференции «Проблемы унификации адыгских алфавитных и орфографических систем» (12-13 ноября 1999 г). Нальчик: КБИГИ, 1999. </a:t>
            </a:r>
          </a:p>
          <a:p>
            <a:r>
              <a:rPr lang="ru-RU" dirty="0"/>
              <a:t>Словарь русской лингвистической терминологии / под общим руководством профессора А.Н. </a:t>
            </a:r>
            <a:r>
              <a:rPr lang="ru-RU" dirty="0" err="1"/>
              <a:t>Абрегова</a:t>
            </a:r>
            <a:r>
              <a:rPr lang="ru-RU" dirty="0"/>
              <a:t>. Майкоп, 2003.</a:t>
            </a:r>
          </a:p>
          <a:p>
            <a:r>
              <a:rPr lang="ru-RU" dirty="0"/>
              <a:t>Тау </a:t>
            </a:r>
            <a:r>
              <a:rPr lang="ru-RU" dirty="0" err="1"/>
              <a:t>Ж.Къу</a:t>
            </a:r>
            <a:r>
              <a:rPr lang="ru-RU" dirty="0"/>
              <a:t>., </a:t>
            </a:r>
            <a:r>
              <a:rPr lang="ru-RU" dirty="0" err="1"/>
              <a:t>УнэлIокъуэ</a:t>
            </a:r>
            <a:r>
              <a:rPr lang="ru-RU" dirty="0"/>
              <a:t> </a:t>
            </a:r>
            <a:r>
              <a:rPr lang="ru-RU" dirty="0" err="1"/>
              <a:t>В.Хь</a:t>
            </a:r>
            <a:r>
              <a:rPr lang="ru-RU" dirty="0"/>
              <a:t>. </a:t>
            </a:r>
            <a:r>
              <a:rPr lang="ru-RU" dirty="0" err="1"/>
              <a:t>Диктантхэмрэ</a:t>
            </a:r>
            <a:r>
              <a:rPr lang="ru-RU" dirty="0"/>
              <a:t> </a:t>
            </a:r>
            <a:r>
              <a:rPr lang="ru-RU" dirty="0" err="1"/>
              <a:t>изложенэхэмрэ</a:t>
            </a:r>
            <a:r>
              <a:rPr lang="ru-RU" dirty="0"/>
              <a:t> (5 – 9 </a:t>
            </a:r>
            <a:r>
              <a:rPr lang="ru-RU" dirty="0" err="1"/>
              <a:t>классс</a:t>
            </a:r>
            <a:r>
              <a:rPr lang="ru-RU" dirty="0"/>
              <a:t>). </a:t>
            </a:r>
            <a:r>
              <a:rPr lang="ru-RU" dirty="0" err="1"/>
              <a:t>Налшык</a:t>
            </a:r>
            <a:r>
              <a:rPr lang="ru-RU" dirty="0"/>
              <a:t>, 2013.</a:t>
            </a:r>
          </a:p>
          <a:p>
            <a:r>
              <a:rPr lang="ru-RU" dirty="0" err="1"/>
              <a:t>Унатлоков</a:t>
            </a:r>
            <a:r>
              <a:rPr lang="ru-RU" dirty="0"/>
              <a:t> В.Х. </a:t>
            </a:r>
            <a:r>
              <a:rPr lang="ru-RU" dirty="0" err="1"/>
              <a:t>Адыгизмы</a:t>
            </a:r>
            <a:r>
              <a:rPr lang="ru-RU" dirty="0"/>
              <a:t> в карачаево-балкарском языке. Нальчик: КБГУ, 2011.</a:t>
            </a:r>
          </a:p>
          <a:p>
            <a:r>
              <a:rPr lang="ru-RU" dirty="0" err="1" smtClean="0"/>
              <a:t>Урыс</a:t>
            </a:r>
            <a:r>
              <a:rPr lang="ru-RU" dirty="0" smtClean="0"/>
              <a:t> </a:t>
            </a:r>
            <a:r>
              <a:rPr lang="ru-RU" dirty="0" err="1"/>
              <a:t>Хь.Щ</a:t>
            </a:r>
            <a:r>
              <a:rPr lang="ru-RU" dirty="0"/>
              <a:t>. </a:t>
            </a:r>
            <a:r>
              <a:rPr lang="ru-RU" dirty="0" err="1"/>
              <a:t>Адыгэбзэм</a:t>
            </a:r>
            <a:r>
              <a:rPr lang="ru-RU" dirty="0"/>
              <a:t> и </a:t>
            </a:r>
            <a:r>
              <a:rPr lang="ru-RU" dirty="0" err="1"/>
              <a:t>тхыдэ</a:t>
            </a:r>
            <a:r>
              <a:rPr lang="ru-RU" dirty="0"/>
              <a:t>. </a:t>
            </a:r>
            <a:r>
              <a:rPr lang="ru-RU" dirty="0" err="1"/>
              <a:t>Налшык</a:t>
            </a:r>
            <a:r>
              <a:rPr lang="ru-RU" dirty="0"/>
              <a:t>, 2000.</a:t>
            </a:r>
          </a:p>
          <a:p>
            <a:r>
              <a:rPr lang="ru-RU" dirty="0" err="1"/>
              <a:t>Урыс</a:t>
            </a:r>
            <a:r>
              <a:rPr lang="ru-RU" dirty="0"/>
              <a:t> </a:t>
            </a:r>
            <a:r>
              <a:rPr lang="ru-RU" dirty="0" err="1"/>
              <a:t>Хь.Щ</a:t>
            </a:r>
            <a:r>
              <a:rPr lang="ru-RU" dirty="0"/>
              <a:t>. </a:t>
            </a:r>
            <a:r>
              <a:rPr lang="ru-RU" dirty="0" err="1"/>
              <a:t>Адыгэ</a:t>
            </a:r>
            <a:r>
              <a:rPr lang="ru-RU" dirty="0"/>
              <a:t> </a:t>
            </a:r>
            <a:r>
              <a:rPr lang="ru-RU" dirty="0" err="1"/>
              <a:t>грамматикэ</a:t>
            </a:r>
            <a:r>
              <a:rPr lang="ru-RU" dirty="0"/>
              <a:t> (</a:t>
            </a:r>
            <a:r>
              <a:rPr lang="ru-RU" dirty="0" err="1"/>
              <a:t>фонетикэ</a:t>
            </a:r>
            <a:r>
              <a:rPr lang="ru-RU" dirty="0"/>
              <a:t>, </a:t>
            </a:r>
            <a:r>
              <a:rPr lang="ru-RU" dirty="0" err="1"/>
              <a:t>морфонемикэ</a:t>
            </a:r>
            <a:r>
              <a:rPr lang="ru-RU" dirty="0"/>
              <a:t>, </a:t>
            </a:r>
            <a:r>
              <a:rPr lang="ru-RU" dirty="0" err="1"/>
              <a:t>морфологие</a:t>
            </a:r>
            <a:r>
              <a:rPr lang="ru-RU" dirty="0"/>
              <a:t>). </a:t>
            </a:r>
            <a:r>
              <a:rPr lang="ru-RU" dirty="0" err="1"/>
              <a:t>Налшык</a:t>
            </a:r>
            <a:r>
              <a:rPr lang="ru-RU" dirty="0"/>
              <a:t>, 2001.</a:t>
            </a:r>
          </a:p>
          <a:p>
            <a:r>
              <a:rPr lang="ru-RU" dirty="0" err="1"/>
              <a:t>Шагиров</a:t>
            </a:r>
            <a:r>
              <a:rPr lang="ru-RU" dirty="0"/>
              <a:t> А.К. Фонетика и морфология кабардинского языка. Нальчик, 2004.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2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908720"/>
            <a:ext cx="5382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Ц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ru-RU" b="1" dirty="0">
                <a:solidFill>
                  <a:srgbClr val="FF0000"/>
                </a:solidFill>
              </a:rPr>
              <a:t>Э ГЪЭК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ru-RU" b="1" dirty="0">
                <a:solidFill>
                  <a:srgbClr val="FF0000"/>
                </a:solidFill>
              </a:rPr>
              <a:t>ЭЩ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ru-RU" b="1" dirty="0">
                <a:solidFill>
                  <a:srgbClr val="FF0000"/>
                </a:solidFill>
              </a:rPr>
              <a:t>АХЭР</a:t>
            </a:r>
          </a:p>
          <a:p>
            <a:endParaRPr lang="ru-RU" dirty="0"/>
          </a:p>
          <a:p>
            <a:r>
              <a:rPr lang="ru-RU" dirty="0" err="1"/>
              <a:t>Б.Хь</a:t>
            </a:r>
            <a:r>
              <a:rPr lang="ru-RU" dirty="0"/>
              <a:t>.  –  </a:t>
            </a:r>
            <a:r>
              <a:rPr lang="ru-RU" dirty="0" err="1"/>
              <a:t>Бещтокъуэ</a:t>
            </a:r>
            <a:r>
              <a:rPr lang="ru-RU" dirty="0"/>
              <a:t> </a:t>
            </a:r>
            <a:r>
              <a:rPr lang="ru-RU" dirty="0" err="1"/>
              <a:t>Хьэбас</a:t>
            </a:r>
            <a:endParaRPr lang="ru-RU" dirty="0"/>
          </a:p>
          <a:p>
            <a:r>
              <a:rPr lang="ru-RU" dirty="0" err="1"/>
              <a:t>Къ.С</a:t>
            </a:r>
            <a:r>
              <a:rPr lang="ru-RU" dirty="0"/>
              <a:t>. – </a:t>
            </a:r>
            <a:r>
              <a:rPr lang="ru-RU" dirty="0" err="1"/>
              <a:t>Къаз-Джэрий</a:t>
            </a:r>
            <a:r>
              <a:rPr lang="ru-RU" dirty="0"/>
              <a:t> </a:t>
            </a:r>
            <a:r>
              <a:rPr lang="ru-RU" dirty="0" err="1"/>
              <a:t>Сулът</a:t>
            </a:r>
            <a:r>
              <a:rPr lang="en-US" dirty="0"/>
              <a:t>I</a:t>
            </a:r>
            <a:r>
              <a:rPr lang="ru-RU" dirty="0"/>
              <a:t>ан</a:t>
            </a:r>
          </a:p>
          <a:p>
            <a:r>
              <a:rPr lang="ru-RU" dirty="0" err="1"/>
              <a:t>Къ.Хь</a:t>
            </a:r>
            <a:r>
              <a:rPr lang="ru-RU" dirty="0"/>
              <a:t>. – </a:t>
            </a:r>
            <a:r>
              <a:rPr lang="ru-RU" dirty="0" err="1"/>
              <a:t>Къашыргъэ</a:t>
            </a:r>
            <a:r>
              <a:rPr lang="ru-RU" dirty="0"/>
              <a:t> </a:t>
            </a:r>
            <a:r>
              <a:rPr lang="ru-RU" dirty="0" err="1"/>
              <a:t>Хьэпащ</a:t>
            </a:r>
            <a:r>
              <a:rPr lang="en-US" dirty="0"/>
              <a:t>I</a:t>
            </a:r>
            <a:r>
              <a:rPr lang="ru-RU" dirty="0"/>
              <a:t>э</a:t>
            </a:r>
          </a:p>
          <a:p>
            <a:r>
              <a:rPr lang="ru-RU" dirty="0"/>
              <a:t>К</a:t>
            </a:r>
            <a:r>
              <a:rPr lang="en-US" dirty="0"/>
              <a:t>I.</a:t>
            </a:r>
            <a:r>
              <a:rPr lang="ru-RU" dirty="0"/>
              <a:t>А.   – К</a:t>
            </a:r>
            <a:r>
              <a:rPr lang="en-US" dirty="0"/>
              <a:t>I</a:t>
            </a:r>
            <a:r>
              <a:rPr lang="ru-RU" dirty="0" err="1"/>
              <a:t>ыщокъуэ</a:t>
            </a:r>
            <a:r>
              <a:rPr lang="ru-RU" dirty="0"/>
              <a:t> </a:t>
            </a:r>
            <a:r>
              <a:rPr lang="ru-RU" dirty="0" err="1"/>
              <a:t>Алим</a:t>
            </a:r>
            <a:endParaRPr lang="ru-RU" dirty="0"/>
          </a:p>
          <a:p>
            <a:r>
              <a:rPr lang="ru-RU" dirty="0"/>
              <a:t>М.С.    –  </a:t>
            </a:r>
            <a:r>
              <a:rPr lang="ru-RU" dirty="0" err="1"/>
              <a:t>Маф</a:t>
            </a:r>
            <a:r>
              <a:rPr lang="en-US" dirty="0"/>
              <a:t>I</a:t>
            </a:r>
            <a:r>
              <a:rPr lang="ru-RU" dirty="0" err="1"/>
              <a:t>эдз</a:t>
            </a:r>
            <a:r>
              <a:rPr lang="ru-RU" dirty="0"/>
              <a:t> </a:t>
            </a:r>
            <a:r>
              <a:rPr lang="ru-RU" dirty="0" err="1"/>
              <a:t>Сэрэбий</a:t>
            </a:r>
            <a:endParaRPr lang="ru-RU" dirty="0"/>
          </a:p>
          <a:p>
            <a:r>
              <a:rPr lang="ru-RU" dirty="0"/>
              <a:t>М.Б.    –  </a:t>
            </a:r>
            <a:r>
              <a:rPr lang="ru-RU" dirty="0" err="1"/>
              <a:t>Мэзыхьэ</a:t>
            </a:r>
            <a:r>
              <a:rPr lang="ru-RU" dirty="0"/>
              <a:t> Борис</a:t>
            </a:r>
          </a:p>
          <a:p>
            <a:r>
              <a:rPr lang="ru-RU" dirty="0"/>
              <a:t>М.Е.   –  </a:t>
            </a:r>
            <a:r>
              <a:rPr lang="ru-RU" dirty="0" err="1"/>
              <a:t>Мэлбахъуэ</a:t>
            </a:r>
            <a:r>
              <a:rPr lang="ru-RU" dirty="0"/>
              <a:t> </a:t>
            </a:r>
            <a:r>
              <a:rPr lang="ru-RU" dirty="0" err="1"/>
              <a:t>Елберд</a:t>
            </a:r>
            <a:endParaRPr lang="ru-RU" dirty="0"/>
          </a:p>
          <a:p>
            <a:r>
              <a:rPr lang="ru-RU" dirty="0"/>
              <a:t>Щ.А.   – </a:t>
            </a:r>
            <a:r>
              <a:rPr lang="ru-RU" dirty="0" err="1"/>
              <a:t>Щоджэнц</a:t>
            </a:r>
            <a:r>
              <a:rPr lang="en-US" dirty="0"/>
              <a:t>I</a:t>
            </a:r>
            <a:r>
              <a:rPr lang="ru-RU" dirty="0" err="1"/>
              <a:t>ык</a:t>
            </a:r>
            <a:r>
              <a:rPr lang="en-US" dirty="0"/>
              <a:t>I</a:t>
            </a:r>
            <a:r>
              <a:rPr lang="ru-RU" dirty="0"/>
              <a:t>у </a:t>
            </a:r>
            <a:r>
              <a:rPr lang="ru-RU" dirty="0" err="1"/>
              <a:t>Алий</a:t>
            </a:r>
            <a:endParaRPr lang="ru-RU" dirty="0"/>
          </a:p>
          <a:p>
            <a:r>
              <a:rPr lang="en-US" dirty="0"/>
              <a:t>I</a:t>
            </a:r>
            <a:r>
              <a:rPr lang="ru-RU" dirty="0" err="1"/>
              <a:t>у.Б</a:t>
            </a:r>
            <a:r>
              <a:rPr lang="ru-RU" dirty="0"/>
              <a:t>.   – </a:t>
            </a:r>
            <a:r>
              <a:rPr lang="en-US" dirty="0"/>
              <a:t>I</a:t>
            </a:r>
            <a:r>
              <a:rPr lang="ru-RU" dirty="0" err="1"/>
              <a:t>ут</a:t>
            </a:r>
            <a:r>
              <a:rPr lang="en-US" dirty="0"/>
              <a:t>I</a:t>
            </a:r>
            <a:r>
              <a:rPr lang="ru-RU" dirty="0" err="1"/>
              <a:t>ыж</a:t>
            </a:r>
            <a:r>
              <a:rPr lang="ru-RU" dirty="0"/>
              <a:t> Борис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08" y="648859"/>
            <a:ext cx="6317224" cy="50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7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229600" cy="71438"/>
          </a:xfrm>
        </p:spPr>
        <p:txBody>
          <a:bodyPr>
            <a:noAutofit/>
          </a:bodyPr>
          <a:lstStyle/>
          <a:p>
            <a:r>
              <a:rPr lang="ru-RU" sz="4800" i="1" dirty="0" err="1" smtClean="0">
                <a:solidFill>
                  <a:srgbClr val="FF0000"/>
                </a:solidFill>
                <a:latin typeface="Comic Sans MS" pitchFamily="66" charset="0"/>
              </a:rPr>
              <a:t>Узыншэу</a:t>
            </a:r>
            <a:r>
              <a:rPr lang="ru-RU" sz="48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800" i="1" dirty="0" err="1" smtClean="0">
                <a:solidFill>
                  <a:srgbClr val="FF0000"/>
                </a:solidFill>
                <a:latin typeface="Comic Sans MS" pitchFamily="66" charset="0"/>
              </a:rPr>
              <a:t>фыщыт</a:t>
            </a:r>
            <a:r>
              <a:rPr lang="ru-RU" sz="4800" i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4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828836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2748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4500570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40" y="443577"/>
            <a:ext cx="4255560" cy="58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5" y="620688"/>
            <a:ext cx="1443795" cy="108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5254" y="-157410"/>
            <a:ext cx="4293411" cy="70609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Теорие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0611" y="1428736"/>
            <a:ext cx="314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09196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БЗЭМ И МАКЪХЭР</a:t>
            </a:r>
          </a:p>
          <a:p>
            <a:r>
              <a:rPr lang="ru-RU" dirty="0" err="1"/>
              <a:t>Дэтхэнэ</a:t>
            </a:r>
            <a:r>
              <a:rPr lang="ru-RU" dirty="0"/>
              <a:t> </a:t>
            </a:r>
            <a:r>
              <a:rPr lang="ru-RU" dirty="0" err="1"/>
              <a:t>лъэпкъми</a:t>
            </a:r>
            <a:r>
              <a:rPr lang="ru-RU" dirty="0"/>
              <a:t> </a:t>
            </a:r>
            <a:r>
              <a:rPr lang="ru-RU" dirty="0" err="1"/>
              <a:t>езым</a:t>
            </a:r>
            <a:r>
              <a:rPr lang="ru-RU" dirty="0"/>
              <a:t> и </a:t>
            </a:r>
            <a:r>
              <a:rPr lang="ru-RU" dirty="0" err="1"/>
              <a:t>бзэ</a:t>
            </a:r>
            <a:r>
              <a:rPr lang="ru-RU" dirty="0"/>
              <a:t> и</a:t>
            </a:r>
            <a:r>
              <a:rPr lang="en-US" dirty="0"/>
              <a:t>I</a:t>
            </a:r>
            <a:r>
              <a:rPr lang="ru-RU" dirty="0" err="1"/>
              <a:t>эжщ</a:t>
            </a:r>
            <a:r>
              <a:rPr lang="ru-RU" dirty="0"/>
              <a:t>. Дэ </a:t>
            </a:r>
            <a:r>
              <a:rPr lang="ru-RU" dirty="0" err="1"/>
              <a:t>ди</a:t>
            </a:r>
            <a:r>
              <a:rPr lang="ru-RU" dirty="0"/>
              <a:t> </a:t>
            </a:r>
            <a:r>
              <a:rPr lang="ru-RU" dirty="0" err="1"/>
              <a:t>бзэр</a:t>
            </a:r>
            <a:r>
              <a:rPr lang="ru-RU" dirty="0"/>
              <a:t> </a:t>
            </a:r>
            <a:r>
              <a:rPr lang="ru-RU" dirty="0" err="1"/>
              <a:t>адыгэбзэщ</a:t>
            </a:r>
            <a:r>
              <a:rPr lang="ru-RU" dirty="0"/>
              <a:t>. Ар </a:t>
            </a:r>
            <a:r>
              <a:rPr lang="ru-RU" dirty="0" err="1"/>
              <a:t>дахэщ</a:t>
            </a:r>
            <a:r>
              <a:rPr lang="ru-RU" dirty="0"/>
              <a:t> </a:t>
            </a:r>
            <a:r>
              <a:rPr lang="ru-RU" dirty="0" err="1"/>
              <a:t>ик</a:t>
            </a:r>
            <a:r>
              <a:rPr lang="en-US" dirty="0"/>
              <a:t>I</a:t>
            </a:r>
            <a:r>
              <a:rPr lang="ru-RU" dirty="0"/>
              <a:t>и </a:t>
            </a:r>
            <a:r>
              <a:rPr lang="ru-RU" dirty="0" err="1"/>
              <a:t>шэрыуэщ</a:t>
            </a:r>
            <a:r>
              <a:rPr lang="ru-RU" dirty="0"/>
              <a:t>. А </a:t>
            </a:r>
            <a:r>
              <a:rPr lang="ru-RU" dirty="0" err="1"/>
              <a:t>бзэмк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адыгэхэр</a:t>
            </a:r>
            <a:r>
              <a:rPr lang="ru-RU" dirty="0"/>
              <a:t> </a:t>
            </a:r>
            <a:r>
              <a:rPr lang="ru-RU" dirty="0" err="1"/>
              <a:t>дызэгуро</a:t>
            </a:r>
            <a:r>
              <a:rPr lang="en-US" dirty="0"/>
              <a:t>I</a:t>
            </a:r>
            <a:r>
              <a:rPr lang="ru-RU" dirty="0" err="1"/>
              <a:t>уэ</a:t>
            </a:r>
            <a:r>
              <a:rPr lang="ru-RU" dirty="0"/>
              <a:t>, </a:t>
            </a:r>
            <a:r>
              <a:rPr lang="ru-RU" dirty="0" err="1"/>
              <a:t>дигу</a:t>
            </a:r>
            <a:r>
              <a:rPr lang="ru-RU" dirty="0"/>
              <a:t> </a:t>
            </a:r>
            <a:r>
              <a:rPr lang="ru-RU" dirty="0" err="1"/>
              <a:t>илъ</a:t>
            </a:r>
            <a:r>
              <a:rPr lang="ru-RU" dirty="0"/>
              <a:t> </a:t>
            </a:r>
            <a:r>
              <a:rPr lang="ru-RU" dirty="0" err="1"/>
              <a:t>зэжыдо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къэтщ</a:t>
            </a:r>
            <a:r>
              <a:rPr lang="en-US" dirty="0"/>
              <a:t>I</a:t>
            </a:r>
            <a:r>
              <a:rPr lang="ru-RU" dirty="0" err="1"/>
              <a:t>эну</a:t>
            </a:r>
            <a:r>
              <a:rPr lang="ru-RU" dirty="0"/>
              <a:t> </a:t>
            </a:r>
            <a:r>
              <a:rPr lang="ru-RU" dirty="0" err="1"/>
              <a:t>дызыхуейм</a:t>
            </a:r>
            <a:r>
              <a:rPr lang="ru-RU" dirty="0"/>
              <a:t> </a:t>
            </a:r>
            <a:r>
              <a:rPr lang="ru-RU" dirty="0" err="1"/>
              <a:t>дыщ</a:t>
            </a:r>
            <a:r>
              <a:rPr lang="en-US" dirty="0"/>
              <a:t>I</a:t>
            </a:r>
            <a:r>
              <a:rPr lang="ru-RU" dirty="0" err="1"/>
              <a:t>оупщ</a:t>
            </a:r>
            <a:r>
              <a:rPr lang="en-US" dirty="0"/>
              <a:t>I</a:t>
            </a:r>
            <a:r>
              <a:rPr lang="ru-RU" dirty="0"/>
              <a:t>э. </a:t>
            </a:r>
            <a:r>
              <a:rPr lang="ru-RU" dirty="0" err="1"/>
              <a:t>Ди</a:t>
            </a:r>
            <a:r>
              <a:rPr lang="ru-RU" dirty="0"/>
              <a:t> </a:t>
            </a:r>
            <a:r>
              <a:rPr lang="ru-RU" dirty="0" err="1"/>
              <a:t>бзэмк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доджэ</a:t>
            </a:r>
            <a:r>
              <a:rPr lang="ru-RU" dirty="0"/>
              <a:t>, </a:t>
            </a:r>
            <a:r>
              <a:rPr lang="ru-RU" dirty="0" err="1"/>
              <a:t>дотхэ</a:t>
            </a:r>
            <a:r>
              <a:rPr lang="ru-RU" dirty="0"/>
              <a:t>. </a:t>
            </a:r>
            <a:r>
              <a:rPr lang="ru-RU" dirty="0" err="1"/>
              <a:t>Дыщеджэк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макъхэр</a:t>
            </a:r>
            <a:r>
              <a:rPr lang="ru-RU" dirty="0"/>
              <a:t> дэ </a:t>
            </a:r>
            <a:r>
              <a:rPr lang="ru-RU" dirty="0" err="1"/>
              <a:t>къыдопсэлъ</a:t>
            </a:r>
            <a:r>
              <a:rPr lang="ru-RU" dirty="0"/>
              <a:t> </a:t>
            </a:r>
            <a:r>
              <a:rPr lang="ru-RU" dirty="0" err="1"/>
              <a:t>ик</a:t>
            </a:r>
            <a:r>
              <a:rPr lang="en-US" dirty="0"/>
              <a:t>I</a:t>
            </a:r>
            <a:r>
              <a:rPr lang="ru-RU" dirty="0"/>
              <a:t>и </a:t>
            </a:r>
            <a:r>
              <a:rPr lang="ru-RU" dirty="0" err="1"/>
              <a:t>зэхыдох</a:t>
            </a:r>
            <a:r>
              <a:rPr lang="ru-RU" dirty="0"/>
              <a:t>. </a:t>
            </a:r>
            <a:r>
              <a:rPr lang="ru-RU" dirty="0" err="1"/>
              <a:t>Хьэрфхэр</a:t>
            </a:r>
            <a:r>
              <a:rPr lang="ru-RU" dirty="0"/>
              <a:t> </a:t>
            </a:r>
            <a:r>
              <a:rPr lang="ru-RU" dirty="0" err="1"/>
              <a:t>дотх</a:t>
            </a:r>
            <a:r>
              <a:rPr lang="ru-RU" dirty="0"/>
              <a:t> </a:t>
            </a:r>
            <a:r>
              <a:rPr lang="ru-RU" dirty="0" err="1"/>
              <a:t>ик</a:t>
            </a:r>
            <a:r>
              <a:rPr lang="en-US" dirty="0"/>
              <a:t>I</a:t>
            </a:r>
            <a:r>
              <a:rPr lang="ru-RU" dirty="0"/>
              <a:t>и </a:t>
            </a:r>
            <a:r>
              <a:rPr lang="ru-RU" dirty="0" err="1"/>
              <a:t>долъагъу</a:t>
            </a:r>
            <a:r>
              <a:rPr lang="ru-RU" dirty="0"/>
              <a:t>. </a:t>
            </a:r>
            <a:r>
              <a:rPr lang="ru-RU" dirty="0" err="1"/>
              <a:t>Иджырей</a:t>
            </a:r>
            <a:r>
              <a:rPr lang="ru-RU" dirty="0"/>
              <a:t> </a:t>
            </a:r>
            <a:r>
              <a:rPr lang="ru-RU" dirty="0" err="1"/>
              <a:t>адыгэбзэм</a:t>
            </a:r>
            <a:r>
              <a:rPr lang="ru-RU" dirty="0"/>
              <a:t> </a:t>
            </a:r>
            <a:r>
              <a:rPr lang="ru-RU" dirty="0" err="1"/>
              <a:t>макъыу</a:t>
            </a:r>
            <a:r>
              <a:rPr lang="ru-RU" dirty="0"/>
              <a:t> и</a:t>
            </a:r>
            <a:r>
              <a:rPr lang="en-US" dirty="0"/>
              <a:t>I</a:t>
            </a:r>
            <a:r>
              <a:rPr lang="ru-RU" dirty="0"/>
              <a:t>эм </a:t>
            </a:r>
            <a:r>
              <a:rPr lang="ru-RU" dirty="0" err="1"/>
              <a:t>нэхърэ</a:t>
            </a:r>
            <a:r>
              <a:rPr lang="ru-RU" dirty="0"/>
              <a:t> </a:t>
            </a:r>
            <a:r>
              <a:rPr lang="ru-RU" dirty="0" err="1"/>
              <a:t>хьэрфу</a:t>
            </a:r>
            <a:r>
              <a:rPr lang="ru-RU" dirty="0"/>
              <a:t> </a:t>
            </a:r>
            <a:r>
              <a:rPr lang="ru-RU" dirty="0" err="1"/>
              <a:t>хэтыр</a:t>
            </a:r>
            <a:r>
              <a:rPr lang="ru-RU" dirty="0"/>
              <a:t> </a:t>
            </a:r>
            <a:r>
              <a:rPr lang="ru-RU" dirty="0" err="1"/>
              <a:t>нэхъыбэщ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476672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МАКЪЗЕШЭХЭР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 err="1"/>
              <a:t>Адыгэбзэхэм</a:t>
            </a:r>
            <a:r>
              <a:rPr lang="ru-RU" dirty="0"/>
              <a:t> (</a:t>
            </a:r>
            <a:r>
              <a:rPr lang="ru-RU" dirty="0" err="1"/>
              <a:t>къэбэрдей-шэрджэсыбзэмрэ</a:t>
            </a:r>
            <a:r>
              <a:rPr lang="ru-RU" dirty="0"/>
              <a:t> </a:t>
            </a:r>
            <a:r>
              <a:rPr lang="ru-RU" dirty="0" err="1"/>
              <a:t>адыгеибзэмрэ</a:t>
            </a:r>
            <a:r>
              <a:rPr lang="ru-RU" dirty="0"/>
              <a:t>) </a:t>
            </a:r>
            <a:r>
              <a:rPr lang="ru-RU" dirty="0" err="1"/>
              <a:t>макъ</a:t>
            </a:r>
            <a:r>
              <a:rPr lang="ru-RU" dirty="0"/>
              <a:t> </a:t>
            </a:r>
            <a:r>
              <a:rPr lang="ru-RU" dirty="0" err="1"/>
              <a:t>дэк</a:t>
            </a:r>
            <a:r>
              <a:rPr lang="en-US" dirty="0"/>
              <a:t>I</a:t>
            </a:r>
            <a:r>
              <a:rPr lang="ru-RU" dirty="0" err="1"/>
              <a:t>уашэхэр</a:t>
            </a:r>
            <a:r>
              <a:rPr lang="ru-RU" dirty="0"/>
              <a:t> </a:t>
            </a:r>
            <a:r>
              <a:rPr lang="ru-RU" dirty="0" err="1"/>
              <a:t>куэду</a:t>
            </a:r>
            <a:r>
              <a:rPr lang="ru-RU" dirty="0"/>
              <a:t> </a:t>
            </a:r>
            <a:r>
              <a:rPr lang="ru-RU" dirty="0" err="1"/>
              <a:t>къыщыгъэлъэгъуами</a:t>
            </a:r>
            <a:r>
              <a:rPr lang="ru-RU" dirty="0"/>
              <a:t>, </a:t>
            </a:r>
            <a:r>
              <a:rPr lang="ru-RU" dirty="0" err="1"/>
              <a:t>макъзешэхэм</a:t>
            </a:r>
            <a:r>
              <a:rPr lang="ru-RU" dirty="0"/>
              <a:t> я </a:t>
            </a:r>
            <a:r>
              <a:rPr lang="ru-RU" dirty="0" err="1"/>
              <a:t>бжыгъэр</a:t>
            </a:r>
            <a:r>
              <a:rPr lang="ru-RU" dirty="0"/>
              <a:t> </a:t>
            </a:r>
            <a:r>
              <a:rPr lang="ru-RU" dirty="0" err="1"/>
              <a:t>щымащ</a:t>
            </a:r>
            <a:r>
              <a:rPr lang="en-US" dirty="0"/>
              <a:t>I</a:t>
            </a:r>
            <a:r>
              <a:rPr lang="ru-RU" dirty="0" err="1"/>
              <a:t>эщ</a:t>
            </a:r>
            <a:r>
              <a:rPr lang="ru-RU" dirty="0"/>
              <a:t>. Абы </a:t>
            </a:r>
            <a:r>
              <a:rPr lang="ru-RU" dirty="0" err="1"/>
              <a:t>щыгъуэми</a:t>
            </a:r>
            <a:r>
              <a:rPr lang="ru-RU" dirty="0"/>
              <a:t> </a:t>
            </a:r>
            <a:r>
              <a:rPr lang="ru-RU" dirty="0" err="1"/>
              <a:t>бзэщ</a:t>
            </a:r>
            <a:r>
              <a:rPr lang="en-US" dirty="0"/>
              <a:t>I</a:t>
            </a:r>
            <a:r>
              <a:rPr lang="ru-RU" dirty="0" err="1"/>
              <a:t>эныгъэл</a:t>
            </a:r>
            <a:r>
              <a:rPr lang="en-US" dirty="0"/>
              <a:t>I</a:t>
            </a:r>
            <a:r>
              <a:rPr lang="ru-RU" dirty="0" err="1"/>
              <a:t>хэм</a:t>
            </a:r>
            <a:r>
              <a:rPr lang="ru-RU" dirty="0"/>
              <a:t> </a:t>
            </a:r>
            <a:r>
              <a:rPr lang="ru-RU" dirty="0" err="1"/>
              <a:t>ди</a:t>
            </a:r>
            <a:r>
              <a:rPr lang="ru-RU" dirty="0"/>
              <a:t> </a:t>
            </a:r>
            <a:r>
              <a:rPr lang="ru-RU" dirty="0" err="1"/>
              <a:t>бзэм</a:t>
            </a:r>
            <a:r>
              <a:rPr lang="ru-RU" dirty="0"/>
              <a:t> </a:t>
            </a:r>
            <a:r>
              <a:rPr lang="ru-RU" dirty="0" err="1"/>
              <a:t>хэт</a:t>
            </a:r>
            <a:r>
              <a:rPr lang="ru-RU" dirty="0"/>
              <a:t> </a:t>
            </a:r>
            <a:r>
              <a:rPr lang="ru-RU" dirty="0" err="1"/>
              <a:t>макъзешэхэм</a:t>
            </a:r>
            <a:r>
              <a:rPr lang="ru-RU" dirty="0"/>
              <a:t> я </a:t>
            </a:r>
            <a:r>
              <a:rPr lang="ru-RU" dirty="0" err="1"/>
              <a:t>бжыгъэр</a:t>
            </a:r>
            <a:r>
              <a:rPr lang="ru-RU" dirty="0"/>
              <a:t> </a:t>
            </a:r>
            <a:r>
              <a:rPr lang="ru-RU" dirty="0" err="1"/>
              <a:t>зэтемыхуэу</a:t>
            </a:r>
            <a:r>
              <a:rPr lang="ru-RU" dirty="0"/>
              <a:t> </a:t>
            </a:r>
            <a:r>
              <a:rPr lang="ru-RU" dirty="0" err="1"/>
              <a:t>къыхагъэк</a:t>
            </a:r>
            <a:r>
              <a:rPr lang="en-US" dirty="0"/>
              <a:t>I. </a:t>
            </a:r>
            <a:r>
              <a:rPr lang="ru-RU" dirty="0"/>
              <a:t>Ар, </a:t>
            </a:r>
            <a:r>
              <a:rPr lang="ru-RU" dirty="0" err="1"/>
              <a:t>адыгэбзэ</a:t>
            </a:r>
            <a:r>
              <a:rPr lang="ru-RU" dirty="0"/>
              <a:t> </a:t>
            </a:r>
            <a:r>
              <a:rPr lang="ru-RU" dirty="0" err="1"/>
              <a:t>макъзешэхэр</a:t>
            </a:r>
            <a:r>
              <a:rPr lang="ru-RU" dirty="0"/>
              <a:t> </a:t>
            </a:r>
            <a:r>
              <a:rPr lang="ru-RU" dirty="0" err="1"/>
              <a:t>къызэрыхагъэк</a:t>
            </a:r>
            <a:r>
              <a:rPr lang="en-US" dirty="0"/>
              <a:t>I </a:t>
            </a:r>
            <a:r>
              <a:rPr lang="ru-RU" dirty="0"/>
              <a:t>щ</a:t>
            </a:r>
            <a:r>
              <a:rPr lang="en-US" dirty="0"/>
              <a:t>I</a:t>
            </a:r>
            <a:r>
              <a:rPr lang="ru-RU" dirty="0" err="1"/>
              <a:t>ык</a:t>
            </a:r>
            <a:r>
              <a:rPr lang="en-US" dirty="0"/>
              <a:t>I</a:t>
            </a:r>
            <a:r>
              <a:rPr lang="ru-RU" dirty="0" err="1"/>
              <a:t>эмрэ</a:t>
            </a:r>
            <a:r>
              <a:rPr lang="ru-RU" dirty="0"/>
              <a:t> </a:t>
            </a:r>
            <a:r>
              <a:rPr lang="ru-RU" dirty="0" err="1"/>
              <a:t>бгъэдыхьэк</a:t>
            </a:r>
            <a:r>
              <a:rPr lang="en-US" dirty="0"/>
              <a:t>I</a:t>
            </a:r>
            <a:r>
              <a:rPr lang="ru-RU" dirty="0" err="1"/>
              <a:t>эмрэ</a:t>
            </a:r>
            <a:r>
              <a:rPr lang="ru-RU" dirty="0"/>
              <a:t> </a:t>
            </a:r>
            <a:r>
              <a:rPr lang="ru-RU" dirty="0" err="1"/>
              <a:t>ехьэл</a:t>
            </a:r>
            <a:r>
              <a:rPr lang="en-US" dirty="0"/>
              <a:t>I</a:t>
            </a:r>
            <a:r>
              <a:rPr lang="ru-RU" dirty="0" err="1"/>
              <a:t>ауэ</a:t>
            </a:r>
            <a:r>
              <a:rPr lang="ru-RU" dirty="0"/>
              <a:t>, </a:t>
            </a:r>
            <a:r>
              <a:rPr lang="ru-RU" dirty="0" err="1"/>
              <a:t>бзэщ</a:t>
            </a:r>
            <a:r>
              <a:rPr lang="en-US" dirty="0"/>
              <a:t>I</a:t>
            </a:r>
            <a:r>
              <a:rPr lang="ru-RU" dirty="0" err="1"/>
              <a:t>эныгъэл</a:t>
            </a:r>
            <a:r>
              <a:rPr lang="en-US" dirty="0"/>
              <a:t>I</a:t>
            </a:r>
            <a:r>
              <a:rPr lang="ru-RU" dirty="0" err="1"/>
              <a:t>хэм</a:t>
            </a:r>
            <a:r>
              <a:rPr lang="ru-RU" dirty="0"/>
              <a:t> я </a:t>
            </a:r>
            <a:r>
              <a:rPr lang="en-US" dirty="0"/>
              <a:t>I</a:t>
            </a:r>
            <a:r>
              <a:rPr lang="ru-RU" dirty="0" err="1"/>
              <a:t>уэху</a:t>
            </a:r>
            <a:r>
              <a:rPr lang="ru-RU" dirty="0"/>
              <a:t> </a:t>
            </a:r>
            <a:r>
              <a:rPr lang="ru-RU" dirty="0" err="1"/>
              <a:t>еплъык</a:t>
            </a:r>
            <a:r>
              <a:rPr lang="en-US" dirty="0"/>
              <a:t>I</a:t>
            </a:r>
            <a:r>
              <a:rPr lang="ru-RU" dirty="0"/>
              <a:t>эр </a:t>
            </a:r>
            <a:r>
              <a:rPr lang="ru-RU" dirty="0" err="1"/>
              <a:t>зэрызэщхьэщык</a:t>
            </a:r>
            <a:r>
              <a:rPr lang="en-US" dirty="0"/>
              <a:t>I</a:t>
            </a:r>
            <a:r>
              <a:rPr lang="ru-RU" dirty="0" err="1"/>
              <a:t>ым</a:t>
            </a:r>
            <a:r>
              <a:rPr lang="ru-RU" dirty="0"/>
              <a:t> </a:t>
            </a:r>
            <a:r>
              <a:rPr lang="ru-RU" dirty="0" err="1"/>
              <a:t>къиша</a:t>
            </a:r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 err="1"/>
              <a:t>уэхугъуэщ</a:t>
            </a:r>
            <a:r>
              <a:rPr lang="ru-RU" dirty="0"/>
              <a:t>.</a:t>
            </a:r>
          </a:p>
          <a:p>
            <a:r>
              <a:rPr lang="ru-RU" dirty="0" err="1"/>
              <a:t>Иджырей</a:t>
            </a:r>
            <a:r>
              <a:rPr lang="ru-RU" dirty="0"/>
              <a:t> </a:t>
            </a:r>
            <a:r>
              <a:rPr lang="ru-RU" dirty="0" err="1"/>
              <a:t>адыгэбзэм</a:t>
            </a:r>
            <a:r>
              <a:rPr lang="ru-RU" dirty="0"/>
              <a:t> и </a:t>
            </a:r>
            <a:r>
              <a:rPr lang="ru-RU" dirty="0" err="1"/>
              <a:t>хьэрфзешэхэр</a:t>
            </a:r>
            <a:r>
              <a:rPr lang="ru-RU" dirty="0"/>
              <a:t> </a:t>
            </a:r>
            <a:r>
              <a:rPr lang="ru-RU" dirty="0" err="1"/>
              <a:t>пщ</a:t>
            </a:r>
            <a:r>
              <a:rPr lang="en-US" dirty="0"/>
              <a:t>I</a:t>
            </a:r>
            <a:r>
              <a:rPr lang="ru-RU" dirty="0"/>
              <a:t>ы </a:t>
            </a:r>
            <a:r>
              <a:rPr lang="ru-RU" dirty="0" err="1"/>
              <a:t>мэхъу</a:t>
            </a:r>
            <a:r>
              <a:rPr lang="ru-RU" dirty="0"/>
              <a:t>: э, ы, а, е, и, о, у, ё, ю, я. </a:t>
            </a:r>
            <a:r>
              <a:rPr lang="ru-RU" dirty="0" err="1"/>
              <a:t>Абыхэм</a:t>
            </a:r>
            <a:r>
              <a:rPr lang="ru-RU" dirty="0"/>
              <a:t> </a:t>
            </a:r>
            <a:r>
              <a:rPr lang="ru-RU" dirty="0" err="1"/>
              <a:t>щыщу</a:t>
            </a:r>
            <a:r>
              <a:rPr lang="ru-RU" dirty="0"/>
              <a:t> </a:t>
            </a:r>
            <a:r>
              <a:rPr lang="ru-RU" dirty="0" err="1"/>
              <a:t>блыр</a:t>
            </a:r>
            <a:r>
              <a:rPr lang="ru-RU" dirty="0"/>
              <a:t> (э, ы, а, е, и, о, у) </a:t>
            </a:r>
            <a:r>
              <a:rPr lang="ru-RU" dirty="0" err="1"/>
              <a:t>макъзешэхэщ</a:t>
            </a:r>
            <a:r>
              <a:rPr lang="ru-RU" dirty="0"/>
              <a:t> (</a:t>
            </a:r>
            <a:r>
              <a:rPr lang="ru-RU" dirty="0" err="1"/>
              <a:t>жьэмакъзешэхэщ</a:t>
            </a:r>
            <a:r>
              <a:rPr lang="ru-RU" dirty="0"/>
              <a:t>). </a:t>
            </a:r>
            <a:r>
              <a:rPr lang="ru-RU" dirty="0" err="1"/>
              <a:t>Макъзешэхэр</a:t>
            </a:r>
            <a:r>
              <a:rPr lang="ru-RU" dirty="0"/>
              <a:t> (</a:t>
            </a:r>
            <a:r>
              <a:rPr lang="ru-RU" dirty="0" err="1"/>
              <a:t>жьэмакъзешэхэр</a:t>
            </a:r>
            <a:r>
              <a:rPr lang="ru-RU" dirty="0"/>
              <a:t>) </a:t>
            </a:r>
            <a:r>
              <a:rPr lang="ru-RU" dirty="0" err="1"/>
              <a:t>къыщытпсэлък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тхьэмбылым</a:t>
            </a:r>
            <a:r>
              <a:rPr lang="ru-RU" dirty="0"/>
              <a:t> </a:t>
            </a:r>
            <a:r>
              <a:rPr lang="ru-RU" dirty="0" err="1"/>
              <a:t>къик</a:t>
            </a:r>
            <a:r>
              <a:rPr lang="en-US" dirty="0"/>
              <a:t>I</a:t>
            </a:r>
            <a:r>
              <a:rPr lang="ru-RU" dirty="0" err="1"/>
              <a:t>ыу</a:t>
            </a:r>
            <a:r>
              <a:rPr lang="ru-RU" dirty="0"/>
              <a:t>, </a:t>
            </a:r>
            <a:r>
              <a:rPr lang="ru-RU" dirty="0" err="1"/>
              <a:t>къыджьэдык</a:t>
            </a:r>
            <a:r>
              <a:rPr lang="en-US" dirty="0"/>
              <a:t>I </a:t>
            </a:r>
            <a:r>
              <a:rPr lang="ru-RU" dirty="0" err="1"/>
              <a:t>жьым</a:t>
            </a:r>
            <a:r>
              <a:rPr lang="ru-RU" dirty="0"/>
              <a:t> </a:t>
            </a:r>
            <a:r>
              <a:rPr lang="ru-RU" dirty="0" err="1"/>
              <a:t>пэрыуэгъу</a:t>
            </a:r>
            <a:r>
              <a:rPr lang="ru-RU" dirty="0"/>
              <a:t> </a:t>
            </a:r>
            <a:r>
              <a:rPr lang="ru-RU" dirty="0" err="1"/>
              <a:t>игъуэтыркъым</a:t>
            </a:r>
            <a:r>
              <a:rPr lang="ru-RU" dirty="0"/>
              <a:t>. </a:t>
            </a:r>
            <a:r>
              <a:rPr lang="ru-RU" dirty="0" err="1"/>
              <a:t>Къэбгъэлъагъуэмэ</a:t>
            </a:r>
            <a:r>
              <a:rPr lang="ru-RU" dirty="0"/>
              <a:t>, </a:t>
            </a:r>
            <a:r>
              <a:rPr lang="ru-RU" dirty="0" err="1"/>
              <a:t>макъзешэ</a:t>
            </a:r>
            <a:r>
              <a:rPr lang="ru-RU" dirty="0"/>
              <a:t> а, э, ы, и, е, о, у-</a:t>
            </a:r>
            <a:r>
              <a:rPr lang="ru-RU" dirty="0" err="1"/>
              <a:t>хэр</a:t>
            </a:r>
            <a:r>
              <a:rPr lang="ru-RU" dirty="0"/>
              <a:t> </a:t>
            </a:r>
            <a:r>
              <a:rPr lang="ru-RU" dirty="0" err="1"/>
              <a:t>къэзыгъэхъур</a:t>
            </a:r>
            <a:r>
              <a:rPr lang="ru-RU" dirty="0"/>
              <a:t> </a:t>
            </a:r>
            <a:r>
              <a:rPr lang="ru-RU" dirty="0" err="1"/>
              <a:t>макъ</a:t>
            </a:r>
            <a:r>
              <a:rPr lang="ru-RU" dirty="0"/>
              <a:t> </a:t>
            </a:r>
            <a:r>
              <a:rPr lang="ru-RU" dirty="0" err="1"/>
              <a:t>къабзэ</a:t>
            </a:r>
            <a:r>
              <a:rPr lang="ru-RU" dirty="0"/>
              <a:t> </a:t>
            </a:r>
            <a:r>
              <a:rPr lang="ru-RU" dirty="0" err="1"/>
              <a:t>къудейщ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МАКЪ ДЭК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ru-RU" b="1" dirty="0">
                <a:solidFill>
                  <a:srgbClr val="FF0000"/>
                </a:solidFill>
              </a:rPr>
              <a:t>УАШЭХЭР</a:t>
            </a:r>
          </a:p>
          <a:p>
            <a:r>
              <a:rPr lang="ru-RU" dirty="0" err="1"/>
              <a:t>Макъзешэхэм</a:t>
            </a:r>
            <a:r>
              <a:rPr lang="ru-RU" dirty="0"/>
              <a:t> </a:t>
            </a:r>
            <a:r>
              <a:rPr lang="ru-RU" dirty="0" err="1" smtClean="0"/>
              <a:t>къащхьэщык</a:t>
            </a:r>
            <a:r>
              <a:rPr lang="en-US" dirty="0"/>
              <a:t>I</a:t>
            </a:r>
            <a:r>
              <a:rPr lang="ru-RU" dirty="0" err="1"/>
              <a:t>ыу</a:t>
            </a:r>
            <a:r>
              <a:rPr lang="ru-RU" dirty="0"/>
              <a:t>, </a:t>
            </a:r>
            <a:r>
              <a:rPr lang="ru-RU" dirty="0" err="1"/>
              <a:t>макъ</a:t>
            </a:r>
            <a:r>
              <a:rPr lang="ru-RU" dirty="0"/>
              <a:t> </a:t>
            </a:r>
            <a:r>
              <a:rPr lang="ru-RU" dirty="0" err="1"/>
              <a:t>дэк</a:t>
            </a:r>
            <a:r>
              <a:rPr lang="en-US" dirty="0"/>
              <a:t>I</a:t>
            </a:r>
            <a:r>
              <a:rPr lang="ru-RU" dirty="0" err="1"/>
              <a:t>уашэхэр</a:t>
            </a:r>
            <a:r>
              <a:rPr lang="ru-RU" dirty="0"/>
              <a:t> </a:t>
            </a:r>
            <a:r>
              <a:rPr lang="ru-RU" dirty="0" err="1"/>
              <a:t>къыщытпсэлък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хьэуам</a:t>
            </a:r>
            <a:r>
              <a:rPr lang="ru-RU" dirty="0"/>
              <a:t> </a:t>
            </a:r>
            <a:r>
              <a:rPr lang="ru-RU" dirty="0" err="1"/>
              <a:t>пэрыуэгъу</a:t>
            </a:r>
            <a:r>
              <a:rPr lang="ru-RU" dirty="0"/>
              <a:t> </a:t>
            </a:r>
            <a:r>
              <a:rPr lang="ru-RU" dirty="0" err="1"/>
              <a:t>егъуэт</a:t>
            </a:r>
            <a:r>
              <a:rPr lang="ru-RU" dirty="0"/>
              <a:t>. А </a:t>
            </a:r>
            <a:r>
              <a:rPr lang="ru-RU" dirty="0" err="1"/>
              <a:t>пэрыуэгъум</a:t>
            </a:r>
            <a:r>
              <a:rPr lang="ru-RU" dirty="0"/>
              <a:t> </a:t>
            </a:r>
            <a:r>
              <a:rPr lang="ru-RU" dirty="0" err="1"/>
              <a:t>еныкъуэкъуурэ</a:t>
            </a:r>
            <a:r>
              <a:rPr lang="ru-RU" dirty="0"/>
              <a:t> </a:t>
            </a:r>
            <a:r>
              <a:rPr lang="ru-RU" dirty="0" err="1"/>
              <a:t>тхьэмбылым</a:t>
            </a:r>
            <a:r>
              <a:rPr lang="ru-RU" dirty="0"/>
              <a:t> </a:t>
            </a:r>
            <a:r>
              <a:rPr lang="ru-RU" dirty="0" err="1"/>
              <a:t>къик</a:t>
            </a:r>
            <a:r>
              <a:rPr lang="en-US" dirty="0"/>
              <a:t>I </a:t>
            </a:r>
            <a:r>
              <a:rPr lang="ru-RU" dirty="0" err="1"/>
              <a:t>жьыр</a:t>
            </a:r>
            <a:r>
              <a:rPr lang="ru-RU" dirty="0"/>
              <a:t> </a:t>
            </a:r>
            <a:r>
              <a:rPr lang="ru-RU" dirty="0" err="1"/>
              <a:t>жьэм</a:t>
            </a:r>
            <a:r>
              <a:rPr lang="ru-RU" dirty="0"/>
              <a:t> </a:t>
            </a:r>
            <a:r>
              <a:rPr lang="ru-RU" dirty="0" err="1"/>
              <a:t>къыжьэдок</a:t>
            </a:r>
            <a:r>
              <a:rPr lang="en-US" dirty="0"/>
              <a:t>I. </a:t>
            </a:r>
            <a:r>
              <a:rPr lang="ru-RU" dirty="0"/>
              <a:t>Абы </a:t>
            </a:r>
            <a:r>
              <a:rPr lang="ru-RU" dirty="0" err="1"/>
              <a:t>даущ</a:t>
            </a:r>
            <a:r>
              <a:rPr lang="ru-RU" dirty="0"/>
              <a:t> </a:t>
            </a:r>
            <a:r>
              <a:rPr lang="ru-RU" dirty="0" err="1"/>
              <a:t>къегъэхъу</a:t>
            </a:r>
            <a:r>
              <a:rPr lang="ru-RU" dirty="0"/>
              <a:t>. </a:t>
            </a:r>
            <a:r>
              <a:rPr lang="ru-RU" dirty="0" err="1"/>
              <a:t>Дэтхэнэ</a:t>
            </a:r>
            <a:r>
              <a:rPr lang="ru-RU" dirty="0"/>
              <a:t> </a:t>
            </a:r>
            <a:r>
              <a:rPr lang="ru-RU" dirty="0" err="1"/>
              <a:t>зы</a:t>
            </a:r>
            <a:r>
              <a:rPr lang="ru-RU" dirty="0"/>
              <a:t> </a:t>
            </a:r>
            <a:r>
              <a:rPr lang="ru-RU" dirty="0" err="1"/>
              <a:t>макъ</a:t>
            </a:r>
            <a:r>
              <a:rPr lang="ru-RU" dirty="0"/>
              <a:t> </a:t>
            </a:r>
            <a:r>
              <a:rPr lang="ru-RU" dirty="0" err="1"/>
              <a:t>дэк</a:t>
            </a:r>
            <a:r>
              <a:rPr lang="en-US" dirty="0"/>
              <a:t>I</a:t>
            </a:r>
            <a:r>
              <a:rPr lang="ru-RU" dirty="0" err="1"/>
              <a:t>уашэми</a:t>
            </a:r>
            <a:r>
              <a:rPr lang="ru-RU" dirty="0"/>
              <a:t> </a:t>
            </a:r>
            <a:r>
              <a:rPr lang="ru-RU" dirty="0" err="1"/>
              <a:t>даущ</a:t>
            </a:r>
            <a:r>
              <a:rPr lang="ru-RU" dirty="0"/>
              <a:t> е </a:t>
            </a:r>
            <a:r>
              <a:rPr lang="ru-RU" dirty="0" err="1"/>
              <a:t>жьыуэ</a:t>
            </a:r>
            <a:r>
              <a:rPr lang="ru-RU" dirty="0"/>
              <a:t> щ</a:t>
            </a:r>
            <a:r>
              <a:rPr lang="en-US" dirty="0"/>
              <a:t>I</a:t>
            </a:r>
            <a:r>
              <a:rPr lang="ru-RU" dirty="0" err="1"/>
              <a:t>этщ</a:t>
            </a:r>
            <a:r>
              <a:rPr lang="ru-RU" dirty="0"/>
              <a:t>. </a:t>
            </a:r>
          </a:p>
          <a:p>
            <a:r>
              <a:rPr lang="ru-RU" dirty="0" err="1"/>
              <a:t>Иджырей</a:t>
            </a:r>
            <a:r>
              <a:rPr lang="ru-RU" dirty="0"/>
              <a:t> </a:t>
            </a:r>
            <a:r>
              <a:rPr lang="ru-RU" dirty="0" err="1"/>
              <a:t>адыгэбзэм</a:t>
            </a:r>
            <a:r>
              <a:rPr lang="ru-RU" dirty="0"/>
              <a:t> и </a:t>
            </a:r>
            <a:r>
              <a:rPr lang="ru-RU" dirty="0" err="1"/>
              <a:t>макъ</a:t>
            </a:r>
            <a:r>
              <a:rPr lang="ru-RU" dirty="0"/>
              <a:t> </a:t>
            </a:r>
            <a:r>
              <a:rPr lang="ru-RU" dirty="0" err="1"/>
              <a:t>дэк</a:t>
            </a:r>
            <a:r>
              <a:rPr lang="en-US" dirty="0"/>
              <a:t>I</a:t>
            </a:r>
            <a:r>
              <a:rPr lang="ru-RU" dirty="0" err="1"/>
              <a:t>уашэхэр</a:t>
            </a:r>
            <a:r>
              <a:rPr lang="ru-RU" dirty="0"/>
              <a:t> 47-рэ </a:t>
            </a:r>
            <a:r>
              <a:rPr lang="ru-RU" dirty="0" err="1"/>
              <a:t>мэхъу</a:t>
            </a:r>
            <a:r>
              <a:rPr lang="ru-RU" dirty="0"/>
              <a:t> (</a:t>
            </a:r>
            <a:r>
              <a:rPr lang="ru-RU" dirty="0" err="1"/>
              <a:t>макъзешэуи</a:t>
            </a:r>
            <a:r>
              <a:rPr lang="ru-RU" dirty="0"/>
              <a:t> </a:t>
            </a:r>
            <a:r>
              <a:rPr lang="ru-RU" dirty="0" err="1"/>
              <a:t>сонорнэуи</a:t>
            </a:r>
            <a:r>
              <a:rPr lang="ru-RU" dirty="0"/>
              <a:t> </a:t>
            </a:r>
            <a:r>
              <a:rPr lang="ru-RU" dirty="0" err="1"/>
              <a:t>къак</a:t>
            </a:r>
            <a:r>
              <a:rPr lang="en-US" dirty="0"/>
              <a:t>I</a:t>
            </a:r>
            <a:r>
              <a:rPr lang="ru-RU" dirty="0" err="1"/>
              <a:t>уэ</a:t>
            </a:r>
            <a:r>
              <a:rPr lang="ru-RU" dirty="0"/>
              <a:t> у-р </a:t>
            </a:r>
            <a:r>
              <a:rPr lang="ru-RU" dirty="0" err="1"/>
              <a:t>хэмыту</a:t>
            </a:r>
            <a:r>
              <a:rPr lang="ru-RU" dirty="0"/>
              <a:t>): б, в, г, </a:t>
            </a:r>
            <a:r>
              <a:rPr lang="ru-RU" dirty="0" err="1"/>
              <a:t>гу</a:t>
            </a:r>
            <a:r>
              <a:rPr lang="ru-RU" dirty="0"/>
              <a:t>, </a:t>
            </a:r>
            <a:r>
              <a:rPr lang="ru-RU" dirty="0" err="1"/>
              <a:t>гъ</a:t>
            </a:r>
            <a:r>
              <a:rPr lang="ru-RU" dirty="0"/>
              <a:t>, </a:t>
            </a:r>
            <a:r>
              <a:rPr lang="ru-RU" dirty="0" err="1"/>
              <a:t>гъу</a:t>
            </a:r>
            <a:r>
              <a:rPr lang="ru-RU" dirty="0"/>
              <a:t>, д, </a:t>
            </a:r>
            <a:r>
              <a:rPr lang="ru-RU" dirty="0" err="1"/>
              <a:t>дж</a:t>
            </a:r>
            <a:r>
              <a:rPr lang="ru-RU" dirty="0"/>
              <a:t>, </a:t>
            </a:r>
            <a:r>
              <a:rPr lang="ru-RU" dirty="0" err="1"/>
              <a:t>дз</a:t>
            </a:r>
            <a:r>
              <a:rPr lang="ru-RU" dirty="0"/>
              <a:t>, ж, </a:t>
            </a:r>
            <a:r>
              <a:rPr lang="ru-RU" dirty="0" err="1"/>
              <a:t>жь</a:t>
            </a:r>
            <a:r>
              <a:rPr lang="ru-RU" dirty="0"/>
              <a:t>, з, й, к, ку, к</a:t>
            </a:r>
            <a:r>
              <a:rPr lang="en-US" dirty="0"/>
              <a:t>I, </a:t>
            </a:r>
            <a:r>
              <a:rPr lang="ru-RU" dirty="0"/>
              <a:t>к</a:t>
            </a:r>
            <a:r>
              <a:rPr lang="en-US" dirty="0"/>
              <a:t>I</a:t>
            </a:r>
            <a:r>
              <a:rPr lang="ru-RU" dirty="0"/>
              <a:t>у, </a:t>
            </a:r>
            <a:r>
              <a:rPr lang="ru-RU" dirty="0" err="1"/>
              <a:t>къ</a:t>
            </a:r>
            <a:r>
              <a:rPr lang="ru-RU" dirty="0"/>
              <a:t>, </a:t>
            </a:r>
            <a:r>
              <a:rPr lang="ru-RU" dirty="0" err="1"/>
              <a:t>къу</a:t>
            </a:r>
            <a:r>
              <a:rPr lang="ru-RU" dirty="0"/>
              <a:t>, </a:t>
            </a:r>
            <a:r>
              <a:rPr lang="ru-RU" dirty="0" err="1"/>
              <a:t>кхъ</a:t>
            </a:r>
            <a:r>
              <a:rPr lang="ru-RU" dirty="0"/>
              <a:t>, </a:t>
            </a:r>
            <a:r>
              <a:rPr lang="ru-RU" dirty="0" err="1"/>
              <a:t>кхъу</a:t>
            </a:r>
            <a:r>
              <a:rPr lang="ru-RU" dirty="0"/>
              <a:t>, л, </a:t>
            </a:r>
            <a:r>
              <a:rPr lang="ru-RU" dirty="0" err="1"/>
              <a:t>лъ</a:t>
            </a:r>
            <a:r>
              <a:rPr lang="ru-RU" dirty="0"/>
              <a:t>, л</a:t>
            </a:r>
            <a:r>
              <a:rPr lang="en-US" dirty="0"/>
              <a:t>I, </a:t>
            </a:r>
            <a:r>
              <a:rPr lang="ru-RU" dirty="0"/>
              <a:t>м, н, р, п, п</a:t>
            </a:r>
            <a:r>
              <a:rPr lang="en-US" dirty="0"/>
              <a:t>I, </a:t>
            </a:r>
            <a:r>
              <a:rPr lang="ru-RU" dirty="0"/>
              <a:t>с, т, т</a:t>
            </a:r>
            <a:r>
              <a:rPr lang="en-US" dirty="0"/>
              <a:t>I, </a:t>
            </a:r>
            <a:r>
              <a:rPr lang="ru-RU" dirty="0"/>
              <a:t>ф, ф</a:t>
            </a:r>
            <a:r>
              <a:rPr lang="en-US" dirty="0"/>
              <a:t>I, </a:t>
            </a:r>
            <a:r>
              <a:rPr lang="ru-RU" dirty="0"/>
              <a:t>х, </a:t>
            </a:r>
            <a:r>
              <a:rPr lang="ru-RU" dirty="0" err="1"/>
              <a:t>ху</a:t>
            </a:r>
            <a:r>
              <a:rPr lang="ru-RU" dirty="0"/>
              <a:t>, </a:t>
            </a:r>
            <a:r>
              <a:rPr lang="ru-RU" dirty="0" err="1"/>
              <a:t>хь</a:t>
            </a:r>
            <a:r>
              <a:rPr lang="ru-RU" dirty="0"/>
              <a:t> (г</a:t>
            </a:r>
            <a:r>
              <a:rPr lang="en-US" dirty="0"/>
              <a:t>I), </a:t>
            </a:r>
            <a:r>
              <a:rPr lang="ru-RU" dirty="0" err="1"/>
              <a:t>хъ</a:t>
            </a:r>
            <a:r>
              <a:rPr lang="ru-RU" dirty="0"/>
              <a:t>, </a:t>
            </a:r>
            <a:r>
              <a:rPr lang="ru-RU" dirty="0" err="1"/>
              <a:t>хъу</a:t>
            </a:r>
            <a:r>
              <a:rPr lang="ru-RU" dirty="0"/>
              <a:t>, ц, ц</a:t>
            </a:r>
            <a:r>
              <a:rPr lang="en-US" dirty="0"/>
              <a:t>I, </a:t>
            </a:r>
            <a:r>
              <a:rPr lang="ru-RU" dirty="0"/>
              <a:t>ч, ш, щ, щ</a:t>
            </a:r>
            <a:r>
              <a:rPr lang="en-US" dirty="0"/>
              <a:t>I, I, I</a:t>
            </a:r>
            <a:r>
              <a:rPr lang="ru-RU" dirty="0"/>
              <a:t>у. </a:t>
            </a:r>
            <a:r>
              <a:rPr lang="ru-RU" dirty="0" err="1"/>
              <a:t>Хьэрф</a:t>
            </a:r>
            <a:r>
              <a:rPr lang="ru-RU" dirty="0"/>
              <a:t> </a:t>
            </a:r>
            <a:r>
              <a:rPr lang="ru-RU" dirty="0" err="1"/>
              <a:t>дэк</a:t>
            </a:r>
            <a:r>
              <a:rPr lang="en-US" dirty="0"/>
              <a:t>I</a:t>
            </a:r>
            <a:r>
              <a:rPr lang="ru-RU" dirty="0" err="1"/>
              <a:t>уашэхэр</a:t>
            </a:r>
            <a:r>
              <a:rPr lang="ru-RU" dirty="0"/>
              <a:t> </a:t>
            </a:r>
            <a:r>
              <a:rPr lang="ru-RU" dirty="0" err="1"/>
              <a:t>макъ</a:t>
            </a:r>
            <a:r>
              <a:rPr lang="ru-RU" dirty="0"/>
              <a:t> </a:t>
            </a:r>
            <a:r>
              <a:rPr lang="ru-RU" dirty="0" err="1"/>
              <a:t>дэк</a:t>
            </a:r>
            <a:r>
              <a:rPr lang="en-US" dirty="0"/>
              <a:t>I</a:t>
            </a:r>
            <a:r>
              <a:rPr lang="ru-RU" dirty="0" err="1"/>
              <a:t>уашэхэм</a:t>
            </a:r>
            <a:r>
              <a:rPr lang="ru-RU" dirty="0"/>
              <a:t> </a:t>
            </a:r>
            <a:r>
              <a:rPr lang="ru-RU" dirty="0" err="1"/>
              <a:t>нэхърэ</a:t>
            </a:r>
            <a:r>
              <a:rPr lang="ru-RU" dirty="0"/>
              <a:t> т</a:t>
            </a:r>
            <a:r>
              <a:rPr lang="en-US" dirty="0"/>
              <a:t>I</a:t>
            </a:r>
            <a:r>
              <a:rPr lang="ru-RU" dirty="0" err="1"/>
              <a:t>ук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нэхъыбэщ</a:t>
            </a:r>
            <a:r>
              <a:rPr lang="ru-RU" dirty="0"/>
              <a:t>. Абы и </a:t>
            </a:r>
            <a:r>
              <a:rPr lang="ru-RU" dirty="0" err="1"/>
              <a:t>щхьэусыгъуэр</a:t>
            </a:r>
            <a:r>
              <a:rPr lang="ru-RU" dirty="0"/>
              <a:t> </a:t>
            </a:r>
            <a:r>
              <a:rPr lang="ru-RU" dirty="0" err="1"/>
              <a:t>хьэрф</a:t>
            </a:r>
            <a:r>
              <a:rPr lang="ru-RU" dirty="0"/>
              <a:t> </a:t>
            </a:r>
            <a:r>
              <a:rPr lang="ru-RU" dirty="0" err="1"/>
              <a:t>дэк</a:t>
            </a:r>
            <a:r>
              <a:rPr lang="en-US" dirty="0"/>
              <a:t>I</a:t>
            </a:r>
            <a:r>
              <a:rPr lang="ru-RU" dirty="0" err="1"/>
              <a:t>уашит</a:t>
            </a:r>
            <a:r>
              <a:rPr lang="en-US" dirty="0"/>
              <a:t>I</a:t>
            </a:r>
            <a:r>
              <a:rPr lang="ru-RU" dirty="0" err="1"/>
              <a:t>ым</a:t>
            </a:r>
            <a:r>
              <a:rPr lang="ru-RU" dirty="0"/>
              <a:t> – ъ, ь – </a:t>
            </a:r>
            <a:r>
              <a:rPr lang="ru-RU" dirty="0" err="1"/>
              <a:t>макъ</a:t>
            </a:r>
            <a:r>
              <a:rPr lang="ru-RU" dirty="0"/>
              <a:t> </a:t>
            </a:r>
            <a:r>
              <a:rPr lang="ru-RU" dirty="0" err="1"/>
              <a:t>къызэрамыгъэлъагъуэрщ</a:t>
            </a:r>
            <a:r>
              <a:rPr lang="ru-RU" dirty="0"/>
              <a:t>. </a:t>
            </a:r>
            <a:r>
              <a:rPr lang="ru-RU" dirty="0" err="1"/>
              <a:t>Хьэрф</a:t>
            </a:r>
            <a:r>
              <a:rPr lang="ru-RU" dirty="0"/>
              <a:t> ъ-р </a:t>
            </a:r>
            <a:r>
              <a:rPr lang="ru-RU" dirty="0" err="1"/>
              <a:t>хьэрф</a:t>
            </a:r>
            <a:r>
              <a:rPr lang="ru-RU" dirty="0"/>
              <a:t> </a:t>
            </a:r>
            <a:r>
              <a:rPr lang="ru-RU" dirty="0" err="1"/>
              <a:t>зэгуэтхэм</a:t>
            </a:r>
            <a:r>
              <a:rPr lang="ru-RU" dirty="0"/>
              <a:t> </a:t>
            </a:r>
            <a:r>
              <a:rPr lang="ru-RU" dirty="0" err="1"/>
              <a:t>къызэрыщык</a:t>
            </a:r>
            <a:r>
              <a:rPr lang="en-US" dirty="0"/>
              <a:t>I</a:t>
            </a:r>
            <a:r>
              <a:rPr lang="ru-RU" dirty="0" err="1"/>
              <a:t>уэм</a:t>
            </a:r>
            <a:r>
              <a:rPr lang="ru-RU" dirty="0"/>
              <a:t> </a:t>
            </a:r>
            <a:r>
              <a:rPr lang="ru-RU" dirty="0" err="1"/>
              <a:t>нэмыщ</a:t>
            </a:r>
            <a:r>
              <a:rPr lang="en-US" dirty="0"/>
              <a:t>I, </a:t>
            </a:r>
            <a:r>
              <a:rPr lang="ru-RU" dirty="0" err="1"/>
              <a:t>макъзэпэщ</a:t>
            </a:r>
            <a:r>
              <a:rPr lang="en-US" dirty="0"/>
              <a:t>I</a:t>
            </a:r>
            <a:r>
              <a:rPr lang="ru-RU" dirty="0" err="1"/>
              <a:t>эхыуи</a:t>
            </a:r>
            <a:r>
              <a:rPr lang="ru-RU" dirty="0"/>
              <a:t> </a:t>
            </a:r>
            <a:r>
              <a:rPr lang="ru-RU" dirty="0" err="1"/>
              <a:t>къагъэсэбэп</a:t>
            </a:r>
            <a:r>
              <a:rPr lang="ru-RU" dirty="0"/>
              <a:t>, </a:t>
            </a:r>
            <a:r>
              <a:rPr lang="ru-RU" dirty="0" err="1"/>
              <a:t>щапхъэ</a:t>
            </a:r>
            <a:r>
              <a:rPr lang="ru-RU" dirty="0"/>
              <a:t>: </a:t>
            </a:r>
            <a:r>
              <a:rPr lang="ru-RU" dirty="0" err="1"/>
              <a:t>зъирт</a:t>
            </a:r>
            <a:r>
              <a:rPr lang="ru-RU" dirty="0"/>
              <a:t>, </a:t>
            </a:r>
            <a:r>
              <a:rPr lang="ru-RU" dirty="0" err="1"/>
              <a:t>въирт</a:t>
            </a:r>
            <a:r>
              <a:rPr lang="ru-RU" dirty="0"/>
              <a:t>, </a:t>
            </a:r>
            <a:r>
              <a:rPr lang="ru-RU" dirty="0" err="1"/>
              <a:t>зъуащ</a:t>
            </a:r>
            <a:r>
              <a:rPr lang="ru-RU" dirty="0"/>
              <a:t>, </a:t>
            </a:r>
            <a:r>
              <a:rPr lang="ru-RU" dirty="0" err="1"/>
              <a:t>дъжащ</a:t>
            </a:r>
            <a:r>
              <a:rPr lang="ru-RU" dirty="0"/>
              <a:t>, </a:t>
            </a:r>
            <a:r>
              <a:rPr lang="ru-RU" dirty="0" err="1"/>
              <a:t>дъзащ</a:t>
            </a:r>
            <a:r>
              <a:rPr lang="ru-RU" dirty="0"/>
              <a:t>. </a:t>
            </a:r>
            <a:r>
              <a:rPr lang="ru-RU" dirty="0" err="1"/>
              <a:t>Хьэрф</a:t>
            </a:r>
            <a:r>
              <a:rPr lang="ru-RU" dirty="0"/>
              <a:t> ь-р </a:t>
            </a:r>
            <a:r>
              <a:rPr lang="ru-RU" dirty="0" err="1"/>
              <a:t>урысыбзэмк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къызэпрык</a:t>
            </a:r>
            <a:r>
              <a:rPr lang="en-US" dirty="0"/>
              <a:t>I</a:t>
            </a:r>
            <a:r>
              <a:rPr lang="ru-RU" dirty="0"/>
              <a:t>а </a:t>
            </a:r>
            <a:r>
              <a:rPr lang="ru-RU" dirty="0" err="1"/>
              <a:t>псалъэхэм</a:t>
            </a:r>
            <a:r>
              <a:rPr lang="ru-RU" dirty="0"/>
              <a:t> </a:t>
            </a:r>
            <a:r>
              <a:rPr lang="ru-RU" dirty="0" err="1"/>
              <a:t>хэту</a:t>
            </a:r>
            <a:r>
              <a:rPr lang="ru-RU" dirty="0"/>
              <a:t> </a:t>
            </a:r>
            <a:r>
              <a:rPr lang="ru-RU" dirty="0" err="1"/>
              <a:t>къыдогъэсэбэп</a:t>
            </a:r>
            <a:r>
              <a:rPr lang="ru-RU" dirty="0"/>
              <a:t>, </a:t>
            </a:r>
            <a:r>
              <a:rPr lang="ru-RU" dirty="0" err="1"/>
              <a:t>щапхъэ</a:t>
            </a:r>
            <a:r>
              <a:rPr lang="ru-RU" dirty="0"/>
              <a:t>: январь, февраль, секретарь, статья, калькулятор, </a:t>
            </a:r>
            <a:r>
              <a:rPr lang="ru-RU" dirty="0" err="1"/>
              <a:t>калькэ</a:t>
            </a:r>
            <a:r>
              <a:rPr lang="ru-RU" dirty="0"/>
              <a:t>, </a:t>
            </a:r>
            <a:r>
              <a:rPr lang="ru-RU" dirty="0" err="1"/>
              <a:t>карьерэ</a:t>
            </a:r>
            <a:r>
              <a:rPr lang="ru-RU" dirty="0"/>
              <a:t>. </a:t>
            </a:r>
            <a:r>
              <a:rPr lang="ru-RU" dirty="0" err="1"/>
              <a:t>Ларингальнэ</a:t>
            </a:r>
            <a:r>
              <a:rPr lang="ru-RU" dirty="0"/>
              <a:t> </a:t>
            </a:r>
            <a:r>
              <a:rPr lang="ru-RU" dirty="0" err="1"/>
              <a:t>макъ</a:t>
            </a:r>
            <a:r>
              <a:rPr lang="ru-RU" dirty="0"/>
              <a:t> </a:t>
            </a:r>
            <a:r>
              <a:rPr lang="ru-RU" dirty="0" err="1"/>
              <a:t>укъуэдий</a:t>
            </a:r>
            <a:r>
              <a:rPr lang="ru-RU" dirty="0"/>
              <a:t> г</a:t>
            </a:r>
            <a:r>
              <a:rPr lang="en-US" dirty="0"/>
              <a:t>I-</a:t>
            </a:r>
            <a:r>
              <a:rPr lang="ru-RU" dirty="0" err="1"/>
              <a:t>уэ</a:t>
            </a:r>
            <a:r>
              <a:rPr lang="ru-RU" dirty="0"/>
              <a:t> </a:t>
            </a:r>
            <a:r>
              <a:rPr lang="ru-RU" dirty="0" err="1"/>
              <a:t>къэтпсэлъыр</a:t>
            </a:r>
            <a:r>
              <a:rPr lang="ru-RU" dirty="0"/>
              <a:t> </a:t>
            </a:r>
            <a:r>
              <a:rPr lang="ru-RU" dirty="0" err="1"/>
              <a:t>тхыбзэм</a:t>
            </a:r>
            <a:r>
              <a:rPr lang="ru-RU" dirty="0"/>
              <a:t> </a:t>
            </a:r>
            <a:r>
              <a:rPr lang="ru-RU" dirty="0" err="1"/>
              <a:t>деж</a:t>
            </a:r>
            <a:r>
              <a:rPr lang="ru-RU" dirty="0"/>
              <a:t> </a:t>
            </a:r>
            <a:r>
              <a:rPr lang="ru-RU" dirty="0" err="1"/>
              <a:t>хь</a:t>
            </a:r>
            <a:r>
              <a:rPr lang="ru-RU" dirty="0"/>
              <a:t>-к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къыщыдогъэлъагъуэ</a:t>
            </a:r>
            <a:r>
              <a:rPr lang="ru-RU" dirty="0"/>
              <a:t>: г</a:t>
            </a:r>
            <a:r>
              <a:rPr lang="en-US" dirty="0"/>
              <a:t>I</a:t>
            </a:r>
            <a:r>
              <a:rPr lang="ru-RU" dirty="0" err="1"/>
              <a:t>эрф</a:t>
            </a:r>
            <a:r>
              <a:rPr lang="ru-RU" dirty="0"/>
              <a:t> &lt; </a:t>
            </a:r>
            <a:r>
              <a:rPr lang="ru-RU" dirty="0" err="1"/>
              <a:t>хьэрф</a:t>
            </a:r>
            <a:r>
              <a:rPr lang="ru-RU" dirty="0"/>
              <a:t>, </a:t>
            </a:r>
            <a:r>
              <a:rPr lang="ru-RU" dirty="0" err="1"/>
              <a:t>мыг</a:t>
            </a:r>
            <a:r>
              <a:rPr lang="en-US" dirty="0"/>
              <a:t>I</a:t>
            </a:r>
            <a:r>
              <a:rPr lang="ru-RU" dirty="0" err="1"/>
              <a:t>энэ</a:t>
            </a:r>
            <a:r>
              <a:rPr lang="ru-RU" dirty="0"/>
              <a:t> &lt; </a:t>
            </a:r>
            <a:r>
              <a:rPr lang="ru-RU" dirty="0" err="1"/>
              <a:t>мыхьэнэ</a:t>
            </a:r>
            <a:r>
              <a:rPr lang="ru-RU" dirty="0"/>
              <a:t>, Г</a:t>
            </a:r>
            <a:r>
              <a:rPr lang="en-US" dirty="0"/>
              <a:t>I</a:t>
            </a:r>
            <a:r>
              <a:rPr lang="ru-RU" dirty="0" err="1"/>
              <a:t>элым</a:t>
            </a:r>
            <a:r>
              <a:rPr lang="ru-RU" dirty="0"/>
              <a:t> &lt; </a:t>
            </a:r>
            <a:r>
              <a:rPr lang="ru-RU" dirty="0" err="1"/>
              <a:t>Хьэлым</a:t>
            </a:r>
            <a:r>
              <a:rPr lang="ru-RU" dirty="0"/>
              <a:t>. </a:t>
            </a:r>
            <a:r>
              <a:rPr lang="ru-RU" dirty="0" err="1"/>
              <a:t>Макъ</a:t>
            </a:r>
            <a:r>
              <a:rPr lang="ru-RU" dirty="0"/>
              <a:t> </a:t>
            </a:r>
            <a:r>
              <a:rPr lang="ru-RU" dirty="0" err="1"/>
              <a:t>дэк</a:t>
            </a:r>
            <a:r>
              <a:rPr lang="en-US" dirty="0"/>
              <a:t>I</a:t>
            </a:r>
            <a:r>
              <a:rPr lang="ru-RU" dirty="0" err="1"/>
              <a:t>уашэ</a:t>
            </a:r>
            <a:r>
              <a:rPr lang="ru-RU" dirty="0"/>
              <a:t> к-р </a:t>
            </a:r>
            <a:r>
              <a:rPr lang="ru-RU" dirty="0" err="1"/>
              <a:t>адыгэ</a:t>
            </a:r>
            <a:r>
              <a:rPr lang="ru-RU" dirty="0"/>
              <a:t> </a:t>
            </a:r>
            <a:r>
              <a:rPr lang="ru-RU" dirty="0" err="1"/>
              <a:t>псалъэхэм</a:t>
            </a:r>
            <a:r>
              <a:rPr lang="ru-RU" dirty="0"/>
              <a:t> </a:t>
            </a:r>
            <a:r>
              <a:rPr lang="ru-RU" dirty="0" err="1"/>
              <a:t>къыщык</a:t>
            </a:r>
            <a:r>
              <a:rPr lang="en-US" dirty="0"/>
              <a:t>I</a:t>
            </a:r>
            <a:r>
              <a:rPr lang="ru-RU" dirty="0" err="1"/>
              <a:t>уэркъым</a:t>
            </a:r>
            <a:r>
              <a:rPr lang="ru-RU" dirty="0"/>
              <a:t>. Абы </a:t>
            </a:r>
            <a:r>
              <a:rPr lang="ru-RU" dirty="0" err="1"/>
              <a:t>дыщрихьэл</a:t>
            </a:r>
            <a:r>
              <a:rPr lang="en-US" dirty="0"/>
              <a:t>I</a:t>
            </a:r>
            <a:r>
              <a:rPr lang="ru-RU" dirty="0"/>
              <a:t>эр </a:t>
            </a:r>
            <a:r>
              <a:rPr lang="ru-RU" dirty="0" err="1"/>
              <a:t>урысыбзэмк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къызэпрык</a:t>
            </a:r>
            <a:r>
              <a:rPr lang="en-US" dirty="0"/>
              <a:t>I</a:t>
            </a:r>
            <a:r>
              <a:rPr lang="ru-RU" dirty="0"/>
              <a:t>а </a:t>
            </a:r>
            <a:r>
              <a:rPr lang="ru-RU" dirty="0" err="1"/>
              <a:t>псалъэхэрщ</a:t>
            </a:r>
            <a:r>
              <a:rPr lang="ru-RU" dirty="0"/>
              <a:t>, </a:t>
            </a:r>
            <a:r>
              <a:rPr lang="ru-RU" dirty="0" err="1"/>
              <a:t>щапхъэ</a:t>
            </a:r>
            <a:r>
              <a:rPr lang="ru-RU" dirty="0"/>
              <a:t>: кабинет, казино, кандидат, капитан, карабин, </a:t>
            </a:r>
            <a:r>
              <a:rPr lang="ru-RU" dirty="0" err="1"/>
              <a:t>кардиологие</a:t>
            </a:r>
            <a:r>
              <a:rPr lang="ru-RU" dirty="0"/>
              <a:t>, </a:t>
            </a:r>
            <a:r>
              <a:rPr lang="ru-RU" dirty="0" err="1"/>
              <a:t>кафедрэ</a:t>
            </a:r>
            <a:r>
              <a:rPr lang="ru-RU" dirty="0"/>
              <a:t>, кафе, кино, класс, киоск, концепт, </a:t>
            </a:r>
            <a:r>
              <a:rPr lang="ru-RU" dirty="0" err="1"/>
              <a:t>ксерокопие</a:t>
            </a:r>
            <a:r>
              <a:rPr lang="ru-RU" dirty="0"/>
              <a:t>, куратор.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17232"/>
            <a:ext cx="1057094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4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764704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ПЫЧЫГЪУЭ. УДАРЕНЭ. ТРАНСКРИПЦЭ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                                             </a:t>
            </a:r>
            <a:r>
              <a:rPr lang="ru-RU" dirty="0" err="1" smtClean="0"/>
              <a:t>Пычыгъуэмк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гуры</a:t>
            </a:r>
            <a:r>
              <a:rPr lang="en-US" dirty="0"/>
              <a:t>I</a:t>
            </a:r>
            <a:r>
              <a:rPr lang="ru-RU" dirty="0" err="1"/>
              <a:t>уэгъуэ</a:t>
            </a:r>
            <a:endParaRPr lang="ru-RU" dirty="0"/>
          </a:p>
          <a:p>
            <a:pPr algn="just"/>
            <a:r>
              <a:rPr lang="ru-RU" dirty="0" err="1"/>
              <a:t>Макъхэм</a:t>
            </a:r>
            <a:r>
              <a:rPr lang="ru-RU" dirty="0"/>
              <a:t> </a:t>
            </a:r>
            <a:r>
              <a:rPr lang="ru-RU" dirty="0" err="1"/>
              <a:t>пычыгъуэ</a:t>
            </a:r>
            <a:r>
              <a:rPr lang="ru-RU" dirty="0"/>
              <a:t> </a:t>
            </a:r>
            <a:r>
              <a:rPr lang="ru-RU" dirty="0" err="1"/>
              <a:t>къагъэхъу</a:t>
            </a:r>
            <a:r>
              <a:rPr lang="ru-RU" dirty="0"/>
              <a:t>. </a:t>
            </a:r>
            <a:r>
              <a:rPr lang="ru-RU" dirty="0" err="1"/>
              <a:t>Пычыгъуэхэм</a:t>
            </a:r>
            <a:r>
              <a:rPr lang="ru-RU" dirty="0"/>
              <a:t> </a:t>
            </a:r>
            <a:r>
              <a:rPr lang="ru-RU" dirty="0" err="1"/>
              <a:t>псалъэ</a:t>
            </a:r>
            <a:r>
              <a:rPr lang="ru-RU" dirty="0"/>
              <a:t> </a:t>
            </a:r>
            <a:r>
              <a:rPr lang="ru-RU" dirty="0" err="1"/>
              <a:t>къагъэщ</a:t>
            </a:r>
            <a:r>
              <a:rPr lang="en-US" dirty="0"/>
              <a:t>I. </a:t>
            </a:r>
            <a:r>
              <a:rPr lang="ru-RU" dirty="0" err="1"/>
              <a:t>Псалъэр</a:t>
            </a:r>
            <a:r>
              <a:rPr lang="ru-RU" dirty="0"/>
              <a:t> </a:t>
            </a:r>
            <a:r>
              <a:rPr lang="ru-RU" dirty="0" err="1"/>
              <a:t>нэгъуэщ</a:t>
            </a:r>
            <a:r>
              <a:rPr lang="en-US" dirty="0"/>
              <a:t>I </a:t>
            </a:r>
            <a:r>
              <a:rPr lang="ru-RU" dirty="0" err="1"/>
              <a:t>псалъэм</a:t>
            </a:r>
            <a:r>
              <a:rPr lang="ru-RU" dirty="0"/>
              <a:t> </a:t>
            </a:r>
            <a:r>
              <a:rPr lang="ru-RU" dirty="0" err="1"/>
              <a:t>пыщ</a:t>
            </a:r>
            <a:r>
              <a:rPr lang="en-US" dirty="0"/>
              <a:t>I</a:t>
            </a:r>
            <a:r>
              <a:rPr lang="ru-RU" dirty="0"/>
              <a:t>а </a:t>
            </a:r>
            <a:r>
              <a:rPr lang="ru-RU" dirty="0" err="1"/>
              <a:t>хъук</a:t>
            </a:r>
            <a:r>
              <a:rPr lang="en-US" dirty="0"/>
              <a:t>I</a:t>
            </a:r>
            <a:r>
              <a:rPr lang="ru-RU" dirty="0" err="1"/>
              <a:t>эрэ</a:t>
            </a:r>
            <a:r>
              <a:rPr lang="ru-RU" dirty="0"/>
              <a:t> </a:t>
            </a:r>
            <a:r>
              <a:rPr lang="ru-RU" dirty="0" err="1"/>
              <a:t>псалъэ</a:t>
            </a:r>
            <a:r>
              <a:rPr lang="ru-RU" dirty="0"/>
              <a:t> </a:t>
            </a:r>
            <a:r>
              <a:rPr lang="ru-RU" dirty="0" err="1"/>
              <a:t>зэпха</a:t>
            </a:r>
            <a:r>
              <a:rPr lang="ru-RU" dirty="0"/>
              <a:t> </a:t>
            </a:r>
            <a:r>
              <a:rPr lang="ru-RU" dirty="0" err="1"/>
              <a:t>къохъу</a:t>
            </a:r>
            <a:r>
              <a:rPr lang="ru-RU" dirty="0"/>
              <a:t>. </a:t>
            </a:r>
            <a:r>
              <a:rPr lang="ru-RU" dirty="0" err="1"/>
              <a:t>Псалъэ</a:t>
            </a:r>
            <a:r>
              <a:rPr lang="ru-RU" dirty="0"/>
              <a:t> </a:t>
            </a:r>
            <a:r>
              <a:rPr lang="ru-RU" dirty="0" err="1"/>
              <a:t>зэпхахэм</a:t>
            </a:r>
            <a:r>
              <a:rPr lang="ru-RU" dirty="0"/>
              <a:t> </a:t>
            </a:r>
            <a:r>
              <a:rPr lang="ru-RU" dirty="0" err="1"/>
              <a:t>гупсысэ</a:t>
            </a:r>
            <a:r>
              <a:rPr lang="ru-RU" dirty="0"/>
              <a:t> </a:t>
            </a:r>
            <a:r>
              <a:rPr lang="ru-RU" dirty="0" err="1"/>
              <a:t>пыухык</a:t>
            </a:r>
            <a:r>
              <a:rPr lang="en-US" dirty="0"/>
              <a:t>I</a:t>
            </a:r>
            <a:r>
              <a:rPr lang="ru-RU" dirty="0"/>
              <a:t>а </a:t>
            </a:r>
            <a:r>
              <a:rPr lang="ru-RU" dirty="0" err="1"/>
              <a:t>къа</a:t>
            </a:r>
            <a:r>
              <a:rPr lang="en-US" dirty="0"/>
              <a:t>I</a:t>
            </a:r>
            <a:r>
              <a:rPr lang="ru-RU" dirty="0" err="1"/>
              <a:t>уатэк</a:t>
            </a:r>
            <a:r>
              <a:rPr lang="en-US" dirty="0"/>
              <a:t>I</a:t>
            </a:r>
            <a:r>
              <a:rPr lang="ru-RU" dirty="0" err="1"/>
              <a:t>эрэ</a:t>
            </a:r>
            <a:r>
              <a:rPr lang="ru-RU" dirty="0"/>
              <a:t> </a:t>
            </a:r>
            <a:r>
              <a:rPr lang="ru-RU" dirty="0" err="1"/>
              <a:t>псалъэуха</a:t>
            </a:r>
            <a:r>
              <a:rPr lang="ru-RU" dirty="0"/>
              <a:t> </a:t>
            </a:r>
            <a:r>
              <a:rPr lang="ru-RU" dirty="0" err="1"/>
              <a:t>яухуэ</a:t>
            </a:r>
            <a:r>
              <a:rPr lang="ru-RU" dirty="0"/>
              <a:t>. Абы </a:t>
            </a:r>
            <a:r>
              <a:rPr lang="ru-RU" dirty="0" err="1"/>
              <a:t>къыхэк</a:t>
            </a:r>
            <a:r>
              <a:rPr lang="en-US" dirty="0"/>
              <a:t>I</a:t>
            </a:r>
            <a:r>
              <a:rPr lang="ru-RU" dirty="0" err="1"/>
              <a:t>ыу</a:t>
            </a:r>
            <a:r>
              <a:rPr lang="ru-RU" dirty="0"/>
              <a:t> </a:t>
            </a:r>
            <a:r>
              <a:rPr lang="ru-RU" dirty="0" err="1"/>
              <a:t>жып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хъунущ</a:t>
            </a:r>
            <a:r>
              <a:rPr lang="ru-RU" dirty="0"/>
              <a:t> </a:t>
            </a:r>
            <a:r>
              <a:rPr lang="ru-RU" dirty="0" err="1"/>
              <a:t>макъыр</a:t>
            </a:r>
            <a:r>
              <a:rPr lang="ru-RU" dirty="0"/>
              <a:t>, </a:t>
            </a:r>
            <a:r>
              <a:rPr lang="ru-RU" dirty="0" err="1"/>
              <a:t>пычыгъуэр</a:t>
            </a:r>
            <a:r>
              <a:rPr lang="ru-RU" dirty="0"/>
              <a:t>, </a:t>
            </a:r>
            <a:r>
              <a:rPr lang="ru-RU" dirty="0" err="1"/>
              <a:t>псалъэр</a:t>
            </a:r>
            <a:r>
              <a:rPr lang="ru-RU" dirty="0"/>
              <a:t> </a:t>
            </a:r>
            <a:r>
              <a:rPr lang="en-US" dirty="0"/>
              <a:t>c</a:t>
            </a:r>
            <a:r>
              <a:rPr lang="ru-RU" dirty="0" err="1"/>
              <a:t>ыт</a:t>
            </a:r>
            <a:r>
              <a:rPr lang="ru-RU" dirty="0"/>
              <a:t> </a:t>
            </a:r>
            <a:r>
              <a:rPr lang="ru-RU" dirty="0" err="1"/>
              <a:t>щыгъуи</a:t>
            </a:r>
            <a:r>
              <a:rPr lang="ru-RU" dirty="0"/>
              <a:t> </a:t>
            </a:r>
            <a:r>
              <a:rPr lang="ru-RU" dirty="0" err="1"/>
              <a:t>зэпыщ</a:t>
            </a:r>
            <a:r>
              <a:rPr lang="en-US" dirty="0"/>
              <a:t>I</a:t>
            </a:r>
            <a:r>
              <a:rPr lang="ru-RU" dirty="0" err="1"/>
              <a:t>ауэ</a:t>
            </a:r>
            <a:r>
              <a:rPr lang="ru-RU" dirty="0"/>
              <a:t> </a:t>
            </a:r>
            <a:r>
              <a:rPr lang="ru-RU" dirty="0" err="1"/>
              <a:t>щыту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Псалъэм</a:t>
            </a:r>
            <a:r>
              <a:rPr lang="ru-RU" dirty="0"/>
              <a:t> </a:t>
            </a:r>
            <a:r>
              <a:rPr lang="ru-RU" dirty="0" err="1"/>
              <a:t>щыщ</a:t>
            </a:r>
            <a:r>
              <a:rPr lang="ru-RU" dirty="0"/>
              <a:t> </a:t>
            </a:r>
            <a:r>
              <a:rPr lang="ru-RU" dirty="0" err="1"/>
              <a:t>макъзешэр</a:t>
            </a:r>
            <a:r>
              <a:rPr lang="ru-RU" dirty="0"/>
              <a:t> е абы щ</a:t>
            </a:r>
            <a:r>
              <a:rPr lang="en-US" dirty="0"/>
              <a:t>I</a:t>
            </a:r>
            <a:r>
              <a:rPr lang="ru-RU" dirty="0" err="1"/>
              <a:t>ыгъуу</a:t>
            </a:r>
            <a:r>
              <a:rPr lang="ru-RU" dirty="0"/>
              <a:t>, зэ </a:t>
            </a:r>
            <a:r>
              <a:rPr lang="ru-RU" dirty="0" err="1"/>
              <a:t>къыжьэдэк</a:t>
            </a:r>
            <a:r>
              <a:rPr lang="en-US" dirty="0"/>
              <a:t>I</a:t>
            </a:r>
            <a:r>
              <a:rPr lang="ru-RU" dirty="0" err="1"/>
              <a:t>ыгъуэу</a:t>
            </a:r>
            <a:r>
              <a:rPr lang="ru-RU" dirty="0"/>
              <a:t>, </a:t>
            </a:r>
            <a:r>
              <a:rPr lang="ru-RU" dirty="0" err="1"/>
              <a:t>къэтпсэлъыр</a:t>
            </a:r>
            <a:r>
              <a:rPr lang="ru-RU" dirty="0"/>
              <a:t> </a:t>
            </a:r>
            <a:r>
              <a:rPr lang="ru-RU" dirty="0" err="1"/>
              <a:t>пычыгъуэщ</a:t>
            </a:r>
            <a:r>
              <a:rPr lang="ru-RU" dirty="0"/>
              <a:t>. </a:t>
            </a:r>
            <a:r>
              <a:rPr lang="ru-RU" dirty="0" err="1"/>
              <a:t>Псалъэр</a:t>
            </a:r>
            <a:r>
              <a:rPr lang="ru-RU" dirty="0"/>
              <a:t> </a:t>
            </a:r>
            <a:r>
              <a:rPr lang="ru-RU" dirty="0" err="1"/>
              <a:t>зэрыхъу</a:t>
            </a:r>
            <a:r>
              <a:rPr lang="ru-RU" dirty="0"/>
              <a:t> </a:t>
            </a:r>
            <a:r>
              <a:rPr lang="ru-RU" dirty="0" err="1"/>
              <a:t>пычыгъуэ</a:t>
            </a:r>
            <a:r>
              <a:rPr lang="ru-RU" dirty="0"/>
              <a:t> </a:t>
            </a:r>
            <a:r>
              <a:rPr lang="ru-RU" dirty="0" err="1"/>
              <a:t>бжыгъэр</a:t>
            </a:r>
            <a:r>
              <a:rPr lang="ru-RU" dirty="0"/>
              <a:t> </a:t>
            </a:r>
            <a:r>
              <a:rPr lang="ru-RU" dirty="0" err="1"/>
              <a:t>зэлъытар</a:t>
            </a:r>
            <a:r>
              <a:rPr lang="ru-RU" dirty="0"/>
              <a:t> </a:t>
            </a:r>
            <a:r>
              <a:rPr lang="ru-RU" dirty="0" err="1"/>
              <a:t>макъзешэу</a:t>
            </a:r>
            <a:r>
              <a:rPr lang="ru-RU" dirty="0"/>
              <a:t> </a:t>
            </a:r>
            <a:r>
              <a:rPr lang="ru-RU" dirty="0" err="1"/>
              <a:t>хэтырщ</a:t>
            </a:r>
            <a:r>
              <a:rPr lang="ru-RU" dirty="0"/>
              <a:t>. </a:t>
            </a:r>
            <a:r>
              <a:rPr lang="ru-RU" dirty="0" err="1"/>
              <a:t>Пычыгъуэ</a:t>
            </a:r>
            <a:r>
              <a:rPr lang="ru-RU" dirty="0"/>
              <a:t> </a:t>
            </a:r>
            <a:r>
              <a:rPr lang="ru-RU" dirty="0" err="1"/>
              <a:t>къэзыгъэхъур</a:t>
            </a:r>
            <a:r>
              <a:rPr lang="ru-RU" dirty="0"/>
              <a:t> </a:t>
            </a:r>
            <a:r>
              <a:rPr lang="ru-RU" dirty="0" err="1"/>
              <a:t>макъзешэхэращ</a:t>
            </a:r>
            <a:r>
              <a:rPr lang="ru-RU" dirty="0"/>
              <a:t>. </a:t>
            </a:r>
            <a:r>
              <a:rPr lang="ru-RU" dirty="0" err="1"/>
              <a:t>Тхылъ</a:t>
            </a:r>
            <a:r>
              <a:rPr lang="ru-RU" dirty="0"/>
              <a:t> </a:t>
            </a:r>
            <a:r>
              <a:rPr lang="ru-RU" dirty="0" err="1"/>
              <a:t>псалъэм</a:t>
            </a:r>
            <a:r>
              <a:rPr lang="ru-RU" dirty="0"/>
              <a:t> </a:t>
            </a:r>
            <a:r>
              <a:rPr lang="ru-RU" dirty="0" err="1"/>
              <a:t>зы</a:t>
            </a:r>
            <a:r>
              <a:rPr lang="ru-RU" dirty="0"/>
              <a:t> </a:t>
            </a:r>
            <a:r>
              <a:rPr lang="ru-RU" dirty="0" err="1"/>
              <a:t>макъзешэщ</a:t>
            </a:r>
            <a:r>
              <a:rPr lang="ru-RU" dirty="0"/>
              <a:t> (ы) </a:t>
            </a:r>
            <a:r>
              <a:rPr lang="ru-RU" dirty="0" err="1"/>
              <a:t>къыщык</a:t>
            </a:r>
            <a:r>
              <a:rPr lang="en-US" dirty="0"/>
              <a:t>I</a:t>
            </a:r>
            <a:r>
              <a:rPr lang="ru-RU" dirty="0" err="1"/>
              <a:t>уэр</a:t>
            </a:r>
            <a:r>
              <a:rPr lang="ru-RU" dirty="0"/>
              <a:t>, </a:t>
            </a:r>
            <a:r>
              <a:rPr lang="ru-RU" dirty="0" err="1"/>
              <a:t>зэрыхъури</a:t>
            </a:r>
            <a:r>
              <a:rPr lang="ru-RU" dirty="0"/>
              <a:t> </a:t>
            </a:r>
            <a:r>
              <a:rPr lang="ru-RU" dirty="0" err="1"/>
              <a:t>зы</a:t>
            </a:r>
            <a:r>
              <a:rPr lang="ru-RU" dirty="0"/>
              <a:t> </a:t>
            </a:r>
            <a:r>
              <a:rPr lang="ru-RU" dirty="0" err="1"/>
              <a:t>пычыгъуэщ</a:t>
            </a:r>
            <a:r>
              <a:rPr lang="ru-RU" dirty="0"/>
              <a:t>; </a:t>
            </a:r>
            <a:r>
              <a:rPr lang="ru-RU" dirty="0" err="1"/>
              <a:t>дыгъэ</a:t>
            </a:r>
            <a:r>
              <a:rPr lang="ru-RU" dirty="0"/>
              <a:t> </a:t>
            </a:r>
            <a:r>
              <a:rPr lang="ru-RU" dirty="0" err="1"/>
              <a:t>псалъэм</a:t>
            </a:r>
            <a:r>
              <a:rPr lang="ru-RU" dirty="0"/>
              <a:t> </a:t>
            </a:r>
            <a:r>
              <a:rPr lang="ru-RU" dirty="0" err="1"/>
              <a:t>макъзешит</a:t>
            </a:r>
            <a:r>
              <a:rPr lang="en-US" dirty="0"/>
              <a:t>I (</a:t>
            </a:r>
            <a:r>
              <a:rPr lang="ru-RU" dirty="0"/>
              <a:t>ы, э) </a:t>
            </a:r>
            <a:r>
              <a:rPr lang="ru-RU" dirty="0" err="1"/>
              <a:t>къыщок</a:t>
            </a:r>
            <a:r>
              <a:rPr lang="en-US" dirty="0"/>
              <a:t>I</a:t>
            </a:r>
            <a:r>
              <a:rPr lang="ru-RU" dirty="0" err="1"/>
              <a:t>уэри</a:t>
            </a:r>
            <a:r>
              <a:rPr lang="ru-RU" dirty="0"/>
              <a:t> </a:t>
            </a:r>
            <a:r>
              <a:rPr lang="ru-RU" dirty="0" err="1"/>
              <a:t>пычыгъуит</a:t>
            </a:r>
            <a:r>
              <a:rPr lang="en-US" dirty="0"/>
              <a:t>I (</a:t>
            </a:r>
            <a:r>
              <a:rPr lang="ru-RU" dirty="0" err="1"/>
              <a:t>ды-гъэ</a:t>
            </a:r>
            <a:r>
              <a:rPr lang="ru-RU" dirty="0"/>
              <a:t>) </a:t>
            </a:r>
            <a:r>
              <a:rPr lang="ru-RU" dirty="0" err="1"/>
              <a:t>мэхъу</a:t>
            </a:r>
            <a:r>
              <a:rPr lang="ru-RU" dirty="0"/>
              <a:t>; </a:t>
            </a:r>
            <a:r>
              <a:rPr lang="ru-RU" dirty="0" err="1"/>
              <a:t>андезыпс</a:t>
            </a:r>
            <a:r>
              <a:rPr lang="ru-RU" dirty="0"/>
              <a:t> </a:t>
            </a:r>
            <a:r>
              <a:rPr lang="ru-RU" dirty="0" err="1"/>
              <a:t>псалъэр</a:t>
            </a:r>
            <a:r>
              <a:rPr lang="ru-RU" dirty="0"/>
              <a:t> </a:t>
            </a:r>
            <a:r>
              <a:rPr lang="ru-RU" dirty="0" err="1"/>
              <a:t>пычыгъуищу</a:t>
            </a:r>
            <a:r>
              <a:rPr lang="ru-RU" dirty="0"/>
              <a:t> (ан-де-</a:t>
            </a:r>
            <a:r>
              <a:rPr lang="ru-RU" dirty="0" err="1"/>
              <a:t>зыпс</a:t>
            </a:r>
            <a:r>
              <a:rPr lang="ru-RU" dirty="0"/>
              <a:t>) </a:t>
            </a:r>
            <a:r>
              <a:rPr lang="ru-RU" dirty="0" err="1"/>
              <a:t>зэхэтщ</a:t>
            </a:r>
            <a:r>
              <a:rPr lang="ru-RU" dirty="0"/>
              <a:t>, </a:t>
            </a:r>
            <a:r>
              <a:rPr lang="ru-RU" dirty="0" err="1"/>
              <a:t>макъзешищ</a:t>
            </a:r>
            <a:r>
              <a:rPr lang="ru-RU" dirty="0"/>
              <a:t> (а, е, ы,) </a:t>
            </a:r>
            <a:r>
              <a:rPr lang="ru-RU" dirty="0" err="1"/>
              <a:t>къызэрыщык</a:t>
            </a:r>
            <a:r>
              <a:rPr lang="en-US" dirty="0"/>
              <a:t>I</a:t>
            </a:r>
            <a:r>
              <a:rPr lang="ru-RU" dirty="0" err="1"/>
              <a:t>уэм</a:t>
            </a:r>
            <a:r>
              <a:rPr lang="ru-RU" dirty="0"/>
              <a:t> </a:t>
            </a:r>
            <a:r>
              <a:rPr lang="ru-RU" dirty="0" err="1"/>
              <a:t>къыхэк</a:t>
            </a:r>
            <a:r>
              <a:rPr lang="en-US" dirty="0"/>
              <a:t>I</a:t>
            </a:r>
            <a:r>
              <a:rPr lang="ru-RU" dirty="0" err="1"/>
              <a:t>ыу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Адрей</a:t>
            </a:r>
            <a:r>
              <a:rPr lang="ru-RU" dirty="0"/>
              <a:t> </a:t>
            </a:r>
            <a:r>
              <a:rPr lang="ru-RU" dirty="0" err="1"/>
              <a:t>бзэхэми</a:t>
            </a:r>
            <a:r>
              <a:rPr lang="ru-RU" dirty="0"/>
              <a:t> </a:t>
            </a:r>
            <a:r>
              <a:rPr lang="ru-RU" dirty="0" err="1"/>
              <a:t>хуэдэу</a:t>
            </a:r>
            <a:r>
              <a:rPr lang="ru-RU" dirty="0"/>
              <a:t>, </a:t>
            </a:r>
            <a:r>
              <a:rPr lang="ru-RU" dirty="0" err="1"/>
              <a:t>адыгэбзэм</a:t>
            </a:r>
            <a:r>
              <a:rPr lang="ru-RU" dirty="0"/>
              <a:t> </a:t>
            </a:r>
            <a:r>
              <a:rPr lang="ru-RU" dirty="0" err="1"/>
              <a:t>пычыгъуэ</a:t>
            </a:r>
            <a:r>
              <a:rPr lang="ru-RU" dirty="0"/>
              <a:t> л</a:t>
            </a:r>
            <a:r>
              <a:rPr lang="en-US" dirty="0"/>
              <a:t>I</a:t>
            </a:r>
            <a:r>
              <a:rPr lang="ru-RU" dirty="0" err="1"/>
              <a:t>эужьыгъуит</a:t>
            </a:r>
            <a:r>
              <a:rPr lang="en-US" dirty="0"/>
              <a:t>I </a:t>
            </a:r>
            <a:r>
              <a:rPr lang="ru-RU" dirty="0"/>
              <a:t>и</a:t>
            </a:r>
            <a:r>
              <a:rPr lang="en-US" dirty="0"/>
              <a:t>I</a:t>
            </a:r>
            <a:r>
              <a:rPr lang="ru-RU" dirty="0" err="1"/>
              <a:t>эщ</a:t>
            </a:r>
            <a:r>
              <a:rPr lang="ru-RU" dirty="0"/>
              <a:t>: 1) </a:t>
            </a:r>
            <a:r>
              <a:rPr lang="ru-RU" dirty="0" err="1"/>
              <a:t>пычыгъуэ</a:t>
            </a:r>
            <a:r>
              <a:rPr lang="ru-RU" dirty="0"/>
              <a:t> зэ</a:t>
            </a:r>
            <a:r>
              <a:rPr lang="en-US" dirty="0"/>
              <a:t>I</a:t>
            </a:r>
            <a:r>
              <a:rPr lang="ru-RU" dirty="0"/>
              <a:t>уха; 2) </a:t>
            </a:r>
            <a:r>
              <a:rPr lang="ru-RU" dirty="0" err="1"/>
              <a:t>пычыгъуэ</a:t>
            </a:r>
            <a:r>
              <a:rPr lang="ru-RU" dirty="0"/>
              <a:t> </a:t>
            </a:r>
            <a:r>
              <a:rPr lang="ru-RU" dirty="0" err="1"/>
              <a:t>зэхуэщ</a:t>
            </a:r>
            <a:r>
              <a:rPr lang="en-US" dirty="0"/>
              <a:t>I</a:t>
            </a:r>
            <a:r>
              <a:rPr lang="ru-RU" dirty="0"/>
              <a:t>а. </a:t>
            </a:r>
          </a:p>
        </p:txBody>
      </p:sp>
    </p:spTree>
    <p:extLst>
      <p:ext uri="{BB962C8B-B14F-4D97-AF65-F5344CB8AC3E}">
        <p14:creationId xmlns:p14="http://schemas.microsoft.com/office/powerpoint/2010/main" val="13348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Адыгэбзэм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транскрипцэм</a:t>
            </a:r>
            <a:r>
              <a:rPr lang="ru-RU" sz="2800" b="1" dirty="0">
                <a:solidFill>
                  <a:srgbClr val="FF0000"/>
                </a:solidFill>
              </a:rPr>
              <a:t> и </a:t>
            </a:r>
            <a:r>
              <a:rPr lang="ru-RU" sz="2800" b="1" dirty="0" err="1">
                <a:solidFill>
                  <a:srgbClr val="FF0000"/>
                </a:solidFill>
              </a:rPr>
              <a:t>щхьэхуэныгъэхэр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68760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Адыгэбзэ</a:t>
            </a:r>
            <a:r>
              <a:rPr lang="ru-RU" dirty="0"/>
              <a:t> </a:t>
            </a:r>
            <a:r>
              <a:rPr lang="ru-RU" dirty="0" err="1"/>
              <a:t>пэжырытхэм</a:t>
            </a:r>
            <a:r>
              <a:rPr lang="ru-RU" dirty="0"/>
              <a:t> и </a:t>
            </a:r>
            <a:r>
              <a:rPr lang="ru-RU" dirty="0" err="1"/>
              <a:t>хабзэхэр</a:t>
            </a:r>
            <a:r>
              <a:rPr lang="ru-RU" dirty="0"/>
              <a:t> </a:t>
            </a:r>
            <a:r>
              <a:rPr lang="ru-RU" dirty="0" err="1"/>
              <a:t>щызэхагъэувэм</a:t>
            </a:r>
            <a:r>
              <a:rPr lang="ru-RU" dirty="0"/>
              <a:t> </a:t>
            </a:r>
            <a:r>
              <a:rPr lang="ru-RU" dirty="0" err="1"/>
              <a:t>псалъэм</a:t>
            </a:r>
            <a:r>
              <a:rPr lang="ru-RU" dirty="0"/>
              <a:t> и </a:t>
            </a:r>
            <a:r>
              <a:rPr lang="ru-RU" dirty="0" err="1"/>
              <a:t>тхык</a:t>
            </a:r>
            <a:r>
              <a:rPr lang="en-US" dirty="0"/>
              <a:t>I</a:t>
            </a:r>
            <a:r>
              <a:rPr lang="ru-RU" dirty="0" err="1"/>
              <a:t>эмрэ</a:t>
            </a:r>
            <a:r>
              <a:rPr lang="ru-RU" dirty="0"/>
              <a:t> и </a:t>
            </a:r>
            <a:r>
              <a:rPr lang="ru-RU" dirty="0" err="1"/>
              <a:t>къэпсэлъык</a:t>
            </a:r>
            <a:r>
              <a:rPr lang="en-US" dirty="0"/>
              <a:t>I</a:t>
            </a:r>
            <a:r>
              <a:rPr lang="ru-RU" dirty="0" err="1"/>
              <a:t>эмрэ</a:t>
            </a:r>
            <a:r>
              <a:rPr lang="ru-RU" dirty="0"/>
              <a:t> </a:t>
            </a:r>
            <a:r>
              <a:rPr lang="ru-RU" dirty="0" err="1"/>
              <a:t>щызэтемыхуэ</a:t>
            </a:r>
            <a:r>
              <a:rPr lang="ru-RU" dirty="0"/>
              <a:t> </a:t>
            </a:r>
            <a:r>
              <a:rPr lang="ru-RU" dirty="0" err="1"/>
              <a:t>орфограммэ</a:t>
            </a:r>
            <a:r>
              <a:rPr lang="ru-RU" dirty="0"/>
              <a:t> </a:t>
            </a:r>
            <a:r>
              <a:rPr lang="ru-RU" dirty="0" err="1"/>
              <a:t>зыбжанэ</a:t>
            </a:r>
            <a:r>
              <a:rPr lang="ru-RU" dirty="0"/>
              <a:t> </a:t>
            </a:r>
            <a:r>
              <a:rPr lang="ru-RU" dirty="0" err="1"/>
              <a:t>къыхагъэк</a:t>
            </a:r>
            <a:r>
              <a:rPr lang="en-US" dirty="0"/>
              <a:t>I</a:t>
            </a:r>
            <a:r>
              <a:rPr lang="ru-RU" dirty="0" err="1"/>
              <a:t>ащ</a:t>
            </a:r>
            <a:r>
              <a:rPr lang="ru-RU" dirty="0"/>
              <a:t>. </a:t>
            </a:r>
            <a:r>
              <a:rPr lang="ru-RU" dirty="0" err="1"/>
              <a:t>Псалъэм</a:t>
            </a:r>
            <a:r>
              <a:rPr lang="ru-RU" dirty="0"/>
              <a:t> </a:t>
            </a:r>
            <a:r>
              <a:rPr lang="ru-RU" dirty="0" err="1"/>
              <a:t>папщ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тхэк</a:t>
            </a:r>
            <a:r>
              <a:rPr lang="en-US" dirty="0"/>
              <a:t>I</a:t>
            </a:r>
            <a:r>
              <a:rPr lang="ru-RU" dirty="0"/>
              <a:t>эр </a:t>
            </a:r>
            <a:r>
              <a:rPr lang="ru-RU" dirty="0" err="1"/>
              <a:t>нэхъ</a:t>
            </a:r>
            <a:r>
              <a:rPr lang="ru-RU" dirty="0"/>
              <a:t> </a:t>
            </a:r>
            <a:r>
              <a:rPr lang="ru-RU" dirty="0" err="1"/>
              <a:t>тынш</a:t>
            </a:r>
            <a:r>
              <a:rPr lang="ru-RU" dirty="0"/>
              <a:t>, </a:t>
            </a:r>
            <a:r>
              <a:rPr lang="ru-RU" dirty="0" err="1"/>
              <a:t>тхыгъэр</a:t>
            </a:r>
            <a:r>
              <a:rPr lang="ru-RU" dirty="0"/>
              <a:t> </a:t>
            </a:r>
            <a:r>
              <a:rPr lang="ru-RU" dirty="0" err="1"/>
              <a:t>нэхъ</a:t>
            </a:r>
            <a:r>
              <a:rPr lang="ru-RU" dirty="0"/>
              <a:t> к</a:t>
            </a:r>
            <a:r>
              <a:rPr lang="en-US" dirty="0"/>
              <a:t>I</a:t>
            </a:r>
            <a:r>
              <a:rPr lang="ru-RU" dirty="0" err="1"/>
              <a:t>эщ</a:t>
            </a:r>
            <a:r>
              <a:rPr lang="en-US" dirty="0"/>
              <a:t>I </a:t>
            </a:r>
            <a:r>
              <a:rPr lang="ru-RU" dirty="0" err="1"/>
              <a:t>хъун</a:t>
            </a:r>
            <a:r>
              <a:rPr lang="ru-RU" dirty="0"/>
              <a:t> </a:t>
            </a:r>
            <a:r>
              <a:rPr lang="ru-RU" dirty="0" err="1"/>
              <a:t>папщ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пэжырытхэ</a:t>
            </a:r>
            <a:r>
              <a:rPr lang="ru-RU" dirty="0"/>
              <a:t> </a:t>
            </a:r>
            <a:r>
              <a:rPr lang="ru-RU" dirty="0" err="1"/>
              <a:t>проектыр</a:t>
            </a:r>
            <a:r>
              <a:rPr lang="ru-RU" dirty="0"/>
              <a:t> </a:t>
            </a:r>
            <a:r>
              <a:rPr lang="ru-RU" dirty="0" err="1"/>
              <a:t>зыгъэхьэзырахэр</a:t>
            </a:r>
            <a:r>
              <a:rPr lang="ru-RU" dirty="0"/>
              <a:t> </a:t>
            </a:r>
            <a:r>
              <a:rPr lang="ru-RU" dirty="0" err="1"/>
              <a:t>зэгуры</a:t>
            </a:r>
            <a:r>
              <a:rPr lang="en-US" dirty="0"/>
              <a:t>I</a:t>
            </a:r>
            <a:r>
              <a:rPr lang="ru-RU" dirty="0" err="1"/>
              <a:t>уэри</a:t>
            </a:r>
            <a:r>
              <a:rPr lang="ru-RU" dirty="0"/>
              <a:t> </a:t>
            </a:r>
            <a:r>
              <a:rPr lang="ru-RU" dirty="0" err="1"/>
              <a:t>условнэ</a:t>
            </a:r>
            <a:r>
              <a:rPr lang="ru-RU" dirty="0"/>
              <a:t>, </a:t>
            </a:r>
            <a:r>
              <a:rPr lang="ru-RU" dirty="0" err="1"/>
              <a:t>морфологие</a:t>
            </a:r>
            <a:r>
              <a:rPr lang="ru-RU" dirty="0"/>
              <a:t> </a:t>
            </a:r>
            <a:r>
              <a:rPr lang="ru-RU" dirty="0" err="1"/>
              <a:t>тхык</a:t>
            </a:r>
            <a:r>
              <a:rPr lang="en-US" dirty="0"/>
              <a:t>I</a:t>
            </a:r>
            <a:r>
              <a:rPr lang="ru-RU" dirty="0" err="1"/>
              <a:t>эхэр</a:t>
            </a:r>
            <a:r>
              <a:rPr lang="ru-RU" dirty="0"/>
              <a:t> </a:t>
            </a:r>
            <a:r>
              <a:rPr lang="ru-RU" dirty="0" err="1"/>
              <a:t>къащтащ</a:t>
            </a:r>
            <a:r>
              <a:rPr lang="ru-RU" dirty="0"/>
              <a:t>. </a:t>
            </a:r>
            <a:r>
              <a:rPr lang="ru-RU" dirty="0" err="1"/>
              <a:t>Апхуэдэ</a:t>
            </a:r>
            <a:r>
              <a:rPr lang="ru-RU" dirty="0"/>
              <a:t> </a:t>
            </a:r>
            <a:r>
              <a:rPr lang="ru-RU" dirty="0" err="1"/>
              <a:t>зэгуры</a:t>
            </a:r>
            <a:r>
              <a:rPr lang="en-US" dirty="0"/>
              <a:t>I</a:t>
            </a:r>
            <a:r>
              <a:rPr lang="ru-RU" dirty="0" err="1"/>
              <a:t>уэныгъэм</a:t>
            </a:r>
            <a:r>
              <a:rPr lang="ru-RU" dirty="0"/>
              <a:t> </a:t>
            </a:r>
            <a:r>
              <a:rPr lang="ru-RU" dirty="0" err="1"/>
              <a:t>къишащ</a:t>
            </a:r>
            <a:r>
              <a:rPr lang="ru-RU" dirty="0"/>
              <a:t> </a:t>
            </a:r>
            <a:r>
              <a:rPr lang="ru-RU" dirty="0" err="1"/>
              <a:t>дыщытхэм</a:t>
            </a:r>
            <a:r>
              <a:rPr lang="ru-RU" dirty="0"/>
              <a:t> </a:t>
            </a:r>
            <a:r>
              <a:rPr lang="ru-RU" dirty="0" err="1"/>
              <a:t>деж</a:t>
            </a:r>
            <a:r>
              <a:rPr lang="ru-RU" dirty="0"/>
              <a:t> </a:t>
            </a:r>
            <a:r>
              <a:rPr lang="ru-RU" dirty="0" err="1"/>
              <a:t>лабиализованнэ</a:t>
            </a:r>
            <a:r>
              <a:rPr lang="ru-RU" dirty="0"/>
              <a:t> </a:t>
            </a:r>
            <a:r>
              <a:rPr lang="ru-RU" dirty="0" err="1"/>
              <a:t>макъ</a:t>
            </a:r>
            <a:r>
              <a:rPr lang="ru-RU" dirty="0"/>
              <a:t> </a:t>
            </a:r>
            <a:r>
              <a:rPr lang="ru-RU" dirty="0" err="1"/>
              <a:t>дэк</a:t>
            </a:r>
            <a:r>
              <a:rPr lang="en-US" dirty="0"/>
              <a:t>I</a:t>
            </a:r>
            <a:r>
              <a:rPr lang="ru-RU" dirty="0" err="1"/>
              <a:t>уашэхэм</a:t>
            </a:r>
            <a:r>
              <a:rPr lang="ru-RU" dirty="0"/>
              <a:t> </a:t>
            </a:r>
            <a:r>
              <a:rPr lang="ru-RU" dirty="0" err="1"/>
              <a:t>яужьк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хьэрфзешэ</a:t>
            </a:r>
            <a:r>
              <a:rPr lang="ru-RU" dirty="0"/>
              <a:t> ы </a:t>
            </a:r>
            <a:r>
              <a:rPr lang="ru-RU" dirty="0" err="1"/>
              <a:t>дымытхыныр</a:t>
            </a:r>
            <a:r>
              <a:rPr lang="ru-RU" dirty="0"/>
              <a:t>, абы и </a:t>
            </a:r>
            <a:r>
              <a:rPr lang="ru-RU" dirty="0" err="1"/>
              <a:t>макъ</a:t>
            </a:r>
            <a:r>
              <a:rPr lang="ru-RU" dirty="0"/>
              <a:t> ы-м </a:t>
            </a:r>
            <a:r>
              <a:rPr lang="ru-RU" dirty="0" err="1"/>
              <a:t>ударенэ</a:t>
            </a:r>
            <a:r>
              <a:rPr lang="ru-RU" dirty="0"/>
              <a:t> </a:t>
            </a:r>
            <a:r>
              <a:rPr lang="ru-RU" dirty="0" err="1"/>
              <a:t>телъу</a:t>
            </a:r>
            <a:r>
              <a:rPr lang="ru-RU" dirty="0"/>
              <a:t> </a:t>
            </a:r>
            <a:r>
              <a:rPr lang="ru-RU" dirty="0" err="1"/>
              <a:t>къэтпсэлъу</a:t>
            </a:r>
            <a:r>
              <a:rPr lang="ru-RU" dirty="0"/>
              <a:t> </a:t>
            </a:r>
            <a:r>
              <a:rPr lang="ru-RU" dirty="0" err="1"/>
              <a:t>щытми</a:t>
            </a:r>
            <a:r>
              <a:rPr lang="ru-RU" dirty="0"/>
              <a:t>, </a:t>
            </a:r>
            <a:r>
              <a:rPr lang="ru-RU" dirty="0" err="1"/>
              <a:t>псалъэм</a:t>
            </a:r>
            <a:r>
              <a:rPr lang="ru-RU" dirty="0"/>
              <a:t> </a:t>
            </a:r>
            <a:r>
              <a:rPr lang="ru-RU" dirty="0" err="1"/>
              <a:t>папщ</a:t>
            </a:r>
            <a:r>
              <a:rPr lang="en-US" dirty="0"/>
              <a:t>I</a:t>
            </a:r>
            <a:r>
              <a:rPr lang="ru-RU" dirty="0"/>
              <a:t>э: </a:t>
            </a:r>
            <a:r>
              <a:rPr lang="ru-RU" dirty="0" err="1"/>
              <a:t>губжь</a:t>
            </a:r>
            <a:r>
              <a:rPr lang="ru-RU" dirty="0"/>
              <a:t> &lt; [</a:t>
            </a:r>
            <a:r>
              <a:rPr lang="ru-RU" dirty="0" err="1"/>
              <a:t>гуыбжъ</a:t>
            </a:r>
            <a:r>
              <a:rPr lang="ru-RU" dirty="0"/>
              <a:t>], </a:t>
            </a:r>
            <a:r>
              <a:rPr lang="ru-RU" dirty="0" err="1"/>
              <a:t>гъук</a:t>
            </a:r>
            <a:r>
              <a:rPr lang="en-US" dirty="0"/>
              <a:t>I</a:t>
            </a:r>
            <a:r>
              <a:rPr lang="ru-RU" dirty="0"/>
              <a:t>э &lt; [</a:t>
            </a:r>
            <a:r>
              <a:rPr lang="ru-RU" dirty="0" err="1"/>
              <a:t>гъуыч</a:t>
            </a:r>
            <a:r>
              <a:rPr lang="en-US" dirty="0"/>
              <a:t>I</a:t>
            </a:r>
            <a:r>
              <a:rPr lang="ru-RU" dirty="0"/>
              <a:t>э], </a:t>
            </a:r>
            <a:r>
              <a:rPr lang="ru-RU" dirty="0" err="1"/>
              <a:t>купсэ</a:t>
            </a:r>
            <a:r>
              <a:rPr lang="ru-RU" dirty="0"/>
              <a:t> &lt; [</a:t>
            </a:r>
            <a:r>
              <a:rPr lang="ru-RU" dirty="0" err="1"/>
              <a:t>куыпсэ</a:t>
            </a:r>
            <a:r>
              <a:rPr lang="ru-RU" dirty="0"/>
              <a:t>], к</a:t>
            </a:r>
            <a:r>
              <a:rPr lang="en-US" dirty="0"/>
              <a:t>I</a:t>
            </a:r>
            <a:r>
              <a:rPr lang="ru-RU" dirty="0" err="1"/>
              <a:t>ущэ</a:t>
            </a:r>
            <a:r>
              <a:rPr lang="ru-RU" dirty="0"/>
              <a:t> &lt; [к</a:t>
            </a:r>
            <a:r>
              <a:rPr lang="en-US" dirty="0"/>
              <a:t>I</a:t>
            </a:r>
            <a:r>
              <a:rPr lang="ru-RU" dirty="0" err="1"/>
              <a:t>уышъэ</a:t>
            </a:r>
            <a:r>
              <a:rPr lang="ru-RU" dirty="0"/>
              <a:t>], </a:t>
            </a:r>
            <a:r>
              <a:rPr lang="ru-RU" dirty="0" err="1"/>
              <a:t>къурш</a:t>
            </a:r>
            <a:r>
              <a:rPr lang="ru-RU" dirty="0"/>
              <a:t> &lt; [</a:t>
            </a:r>
            <a:r>
              <a:rPr lang="ru-RU" dirty="0" err="1"/>
              <a:t>къ</a:t>
            </a:r>
            <a:r>
              <a:rPr lang="en-US" dirty="0"/>
              <a:t>I</a:t>
            </a:r>
            <a:r>
              <a:rPr lang="ru-RU" dirty="0" err="1"/>
              <a:t>уырш</a:t>
            </a:r>
            <a:r>
              <a:rPr lang="ru-RU" dirty="0"/>
              <a:t>], </a:t>
            </a:r>
            <a:r>
              <a:rPr lang="ru-RU" dirty="0" err="1"/>
              <a:t>кхъужь</a:t>
            </a:r>
            <a:r>
              <a:rPr lang="ru-RU" dirty="0"/>
              <a:t> &lt; [</a:t>
            </a:r>
            <a:r>
              <a:rPr lang="ru-RU" dirty="0" err="1"/>
              <a:t>кхъуыжъ</a:t>
            </a:r>
            <a:r>
              <a:rPr lang="ru-RU" dirty="0"/>
              <a:t>], </a:t>
            </a:r>
            <a:r>
              <a:rPr lang="ru-RU" dirty="0" err="1"/>
              <a:t>усэ</a:t>
            </a:r>
            <a:r>
              <a:rPr lang="ru-RU" dirty="0"/>
              <a:t> &lt;[ </a:t>
            </a:r>
            <a:r>
              <a:rPr lang="ru-RU" dirty="0" err="1"/>
              <a:t>уысэ</a:t>
            </a:r>
            <a:r>
              <a:rPr lang="ru-RU" dirty="0"/>
              <a:t>], </a:t>
            </a:r>
            <a:r>
              <a:rPr lang="ru-RU" dirty="0" err="1"/>
              <a:t>псчэуз</a:t>
            </a:r>
            <a:r>
              <a:rPr lang="ru-RU" dirty="0"/>
              <a:t> &lt; [</a:t>
            </a:r>
            <a:r>
              <a:rPr lang="ru-RU" dirty="0" err="1"/>
              <a:t>псчэуыз</a:t>
            </a:r>
            <a:r>
              <a:rPr lang="ru-RU" dirty="0"/>
              <a:t>], </a:t>
            </a:r>
            <a:r>
              <a:rPr lang="ru-RU" dirty="0" err="1"/>
              <a:t>хумп</a:t>
            </a:r>
            <a:r>
              <a:rPr lang="en-US" dirty="0"/>
              <a:t>I</a:t>
            </a:r>
            <a:r>
              <a:rPr lang="ru-RU" dirty="0"/>
              <a:t>э &lt; [</a:t>
            </a:r>
            <a:r>
              <a:rPr lang="ru-RU" dirty="0" err="1"/>
              <a:t>хуымп</a:t>
            </a:r>
            <a:r>
              <a:rPr lang="en-US" dirty="0"/>
              <a:t>I</a:t>
            </a:r>
            <a:r>
              <a:rPr lang="ru-RU" dirty="0"/>
              <a:t>э], </a:t>
            </a:r>
            <a:r>
              <a:rPr lang="ru-RU" dirty="0" err="1"/>
              <a:t>хъур</a:t>
            </a:r>
            <a:r>
              <a:rPr lang="ru-RU" dirty="0"/>
              <a:t> &lt; [</a:t>
            </a:r>
            <a:r>
              <a:rPr lang="ru-RU" dirty="0" err="1"/>
              <a:t>хъуыр</a:t>
            </a:r>
            <a:r>
              <a:rPr lang="ru-RU" dirty="0"/>
              <a:t>], </a:t>
            </a:r>
            <a:r>
              <a:rPr lang="en-US" dirty="0"/>
              <a:t>I</a:t>
            </a:r>
            <a:r>
              <a:rPr lang="ru-RU" dirty="0" err="1"/>
              <a:t>унэ</a:t>
            </a:r>
            <a:r>
              <a:rPr lang="ru-RU" dirty="0"/>
              <a:t> &lt; [</a:t>
            </a:r>
            <a:r>
              <a:rPr lang="en-US" dirty="0"/>
              <a:t>I</a:t>
            </a:r>
            <a:r>
              <a:rPr lang="ru-RU" dirty="0" err="1"/>
              <a:t>уынэ</a:t>
            </a:r>
            <a:r>
              <a:rPr lang="ru-RU" dirty="0"/>
              <a:t>]; </a:t>
            </a:r>
            <a:r>
              <a:rPr lang="ru-RU" dirty="0" err="1"/>
              <a:t>псалъэпкъым</a:t>
            </a:r>
            <a:r>
              <a:rPr lang="ru-RU" dirty="0"/>
              <a:t> </a:t>
            </a:r>
            <a:r>
              <a:rPr lang="ru-RU" dirty="0" err="1"/>
              <a:t>щыхэтым</a:t>
            </a:r>
            <a:r>
              <a:rPr lang="ru-RU" dirty="0"/>
              <a:t> и </a:t>
            </a:r>
            <a:r>
              <a:rPr lang="ru-RU" dirty="0" err="1"/>
              <a:t>деж</a:t>
            </a:r>
            <a:r>
              <a:rPr lang="ru-RU" dirty="0"/>
              <a:t> </a:t>
            </a:r>
            <a:r>
              <a:rPr lang="ru-RU" dirty="0" err="1"/>
              <a:t>макъ</a:t>
            </a:r>
            <a:r>
              <a:rPr lang="ru-RU" dirty="0"/>
              <a:t> </a:t>
            </a:r>
            <a:r>
              <a:rPr lang="ru-RU" dirty="0" err="1"/>
              <a:t>дэк</a:t>
            </a:r>
            <a:r>
              <a:rPr lang="en-US" dirty="0"/>
              <a:t>I</a:t>
            </a:r>
            <a:r>
              <a:rPr lang="ru-RU" dirty="0" err="1"/>
              <a:t>уашэ</a:t>
            </a:r>
            <a:r>
              <a:rPr lang="ru-RU" dirty="0"/>
              <a:t> п</a:t>
            </a:r>
            <a:r>
              <a:rPr lang="en-US" dirty="0"/>
              <a:t>I</a:t>
            </a:r>
            <a:r>
              <a:rPr lang="ru-RU" dirty="0" err="1"/>
              <a:t>ыт</a:t>
            </a:r>
            <a:r>
              <a:rPr lang="en-US" dirty="0"/>
              <a:t>I</a:t>
            </a:r>
            <a:r>
              <a:rPr lang="ru-RU" dirty="0" err="1"/>
              <a:t>аит</a:t>
            </a:r>
            <a:r>
              <a:rPr lang="en-US" dirty="0"/>
              <a:t>I </a:t>
            </a:r>
            <a:r>
              <a:rPr lang="ru-RU" dirty="0" err="1"/>
              <a:t>щызэбгъэдэувэк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ди</a:t>
            </a:r>
            <a:r>
              <a:rPr lang="ru-RU" dirty="0"/>
              <a:t> </a:t>
            </a:r>
            <a:r>
              <a:rPr lang="ru-RU" dirty="0" err="1"/>
              <a:t>пэжырытхэм</a:t>
            </a:r>
            <a:r>
              <a:rPr lang="ru-RU" dirty="0"/>
              <a:t> </a:t>
            </a:r>
            <a:r>
              <a:rPr lang="ru-RU" dirty="0" err="1"/>
              <a:t>ипкъ</a:t>
            </a:r>
            <a:r>
              <a:rPr lang="ru-RU" dirty="0"/>
              <a:t> </a:t>
            </a:r>
            <a:r>
              <a:rPr lang="ru-RU" dirty="0" err="1"/>
              <a:t>итк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япэ</a:t>
            </a:r>
            <a:r>
              <a:rPr lang="ru-RU" dirty="0"/>
              <a:t> </a:t>
            </a:r>
            <a:r>
              <a:rPr lang="ru-RU" dirty="0" err="1"/>
              <a:t>ит</a:t>
            </a:r>
            <a:r>
              <a:rPr lang="ru-RU" dirty="0"/>
              <a:t> </a:t>
            </a:r>
            <a:r>
              <a:rPr lang="ru-RU" dirty="0" err="1"/>
              <a:t>хьэрф</a:t>
            </a:r>
            <a:r>
              <a:rPr lang="ru-RU" dirty="0"/>
              <a:t> </a:t>
            </a:r>
            <a:r>
              <a:rPr lang="ru-RU" dirty="0" err="1"/>
              <a:t>дэк</a:t>
            </a:r>
            <a:r>
              <a:rPr lang="en-US" dirty="0"/>
              <a:t>I</a:t>
            </a:r>
            <a:r>
              <a:rPr lang="ru-RU" dirty="0" err="1"/>
              <a:t>уашэ</a:t>
            </a:r>
            <a:r>
              <a:rPr lang="ru-RU" dirty="0"/>
              <a:t> п</a:t>
            </a:r>
            <a:r>
              <a:rPr lang="en-US" dirty="0"/>
              <a:t>I</a:t>
            </a:r>
            <a:r>
              <a:rPr lang="ru-RU" dirty="0" err="1"/>
              <a:t>ыт</a:t>
            </a:r>
            <a:r>
              <a:rPr lang="en-US" dirty="0"/>
              <a:t>I</a:t>
            </a:r>
            <a:r>
              <a:rPr lang="ru-RU" dirty="0" err="1"/>
              <a:t>ам</a:t>
            </a:r>
            <a:r>
              <a:rPr lang="ru-RU" dirty="0"/>
              <a:t> </a:t>
            </a:r>
            <a:r>
              <a:rPr lang="en-US" dirty="0"/>
              <a:t>I-</a:t>
            </a:r>
            <a:r>
              <a:rPr lang="ru-RU" dirty="0"/>
              <a:t>р </a:t>
            </a:r>
            <a:r>
              <a:rPr lang="ru-RU" dirty="0" err="1"/>
              <a:t>бгъэдэмыту</a:t>
            </a:r>
            <a:r>
              <a:rPr lang="ru-RU" dirty="0"/>
              <a:t> </a:t>
            </a:r>
            <a:r>
              <a:rPr lang="ru-RU" dirty="0" err="1"/>
              <a:t>ятх</a:t>
            </a:r>
            <a:r>
              <a:rPr lang="ru-RU" dirty="0"/>
              <a:t>, </a:t>
            </a:r>
            <a:r>
              <a:rPr lang="ru-RU" dirty="0" err="1"/>
              <a:t>псалъэм</a:t>
            </a:r>
            <a:r>
              <a:rPr lang="ru-RU" dirty="0"/>
              <a:t> </a:t>
            </a:r>
            <a:r>
              <a:rPr lang="ru-RU" dirty="0" err="1"/>
              <a:t>папщ</a:t>
            </a:r>
            <a:r>
              <a:rPr lang="en-US" dirty="0"/>
              <a:t>I</a:t>
            </a:r>
            <a:r>
              <a:rPr lang="ru-RU" dirty="0"/>
              <a:t>э: </a:t>
            </a:r>
            <a:r>
              <a:rPr lang="ru-RU" dirty="0" err="1"/>
              <a:t>пц</a:t>
            </a:r>
            <a:r>
              <a:rPr lang="en-US" dirty="0"/>
              <a:t>I</a:t>
            </a:r>
            <a:r>
              <a:rPr lang="ru-RU" dirty="0"/>
              <a:t>ы &lt; [п</a:t>
            </a:r>
            <a:r>
              <a:rPr lang="en-US" dirty="0"/>
              <a:t>I</a:t>
            </a:r>
            <a:r>
              <a:rPr lang="ru-RU" dirty="0"/>
              <a:t>ц</a:t>
            </a:r>
            <a:r>
              <a:rPr lang="en-US" dirty="0"/>
              <a:t>I</a:t>
            </a:r>
            <a:r>
              <a:rPr lang="ru-RU" dirty="0"/>
              <a:t>ы], </a:t>
            </a:r>
            <a:r>
              <a:rPr lang="ru-RU" dirty="0" err="1"/>
              <a:t>пц</a:t>
            </a:r>
            <a:r>
              <a:rPr lang="en-US" dirty="0"/>
              <a:t>I</a:t>
            </a:r>
            <a:r>
              <a:rPr lang="ru-RU" dirty="0" err="1"/>
              <a:t>ащхъуэ</a:t>
            </a:r>
            <a:r>
              <a:rPr lang="ru-RU" dirty="0"/>
              <a:t> &lt; [п</a:t>
            </a:r>
            <a:r>
              <a:rPr lang="en-US" dirty="0"/>
              <a:t>I</a:t>
            </a:r>
            <a:r>
              <a:rPr lang="ru-RU" dirty="0"/>
              <a:t>ц</a:t>
            </a:r>
            <a:r>
              <a:rPr lang="en-US" dirty="0"/>
              <a:t>I</a:t>
            </a:r>
            <a:r>
              <a:rPr lang="ru-RU" dirty="0" err="1"/>
              <a:t>ашъхъуэ</a:t>
            </a:r>
            <a:r>
              <a:rPr lang="ru-RU" dirty="0"/>
              <a:t>], </a:t>
            </a:r>
            <a:r>
              <a:rPr lang="ru-RU" dirty="0" err="1"/>
              <a:t>пщ</a:t>
            </a:r>
            <a:r>
              <a:rPr lang="en-US" dirty="0"/>
              <a:t>I</a:t>
            </a:r>
            <a:r>
              <a:rPr lang="ru-RU" dirty="0"/>
              <a:t>ант</a:t>
            </a:r>
            <a:r>
              <a:rPr lang="en-US" dirty="0"/>
              <a:t>I</a:t>
            </a:r>
            <a:r>
              <a:rPr lang="ru-RU" dirty="0"/>
              <a:t>э &lt; [п</a:t>
            </a:r>
            <a:r>
              <a:rPr lang="en-US" dirty="0"/>
              <a:t>I</a:t>
            </a:r>
            <a:r>
              <a:rPr lang="ru-RU" dirty="0" err="1"/>
              <a:t>шъ</a:t>
            </a:r>
            <a:r>
              <a:rPr lang="en-US" dirty="0"/>
              <a:t>I</a:t>
            </a:r>
            <a:r>
              <a:rPr lang="ru-RU" dirty="0"/>
              <a:t>ант</a:t>
            </a:r>
            <a:r>
              <a:rPr lang="en-US" dirty="0"/>
              <a:t>I</a:t>
            </a:r>
            <a:r>
              <a:rPr lang="ru-RU" dirty="0"/>
              <a:t>э], </a:t>
            </a:r>
            <a:r>
              <a:rPr lang="ru-RU" dirty="0" err="1"/>
              <a:t>лъапц</a:t>
            </a:r>
            <a:r>
              <a:rPr lang="en-US" dirty="0"/>
              <a:t>I</a:t>
            </a:r>
            <a:r>
              <a:rPr lang="ru-RU" dirty="0"/>
              <a:t>э &lt; [</a:t>
            </a:r>
            <a:r>
              <a:rPr lang="ru-RU" dirty="0" err="1"/>
              <a:t>лъап</a:t>
            </a:r>
            <a:r>
              <a:rPr lang="en-US" dirty="0"/>
              <a:t>I</a:t>
            </a:r>
            <a:r>
              <a:rPr lang="ru-RU" dirty="0"/>
              <a:t>ц</a:t>
            </a:r>
            <a:r>
              <a:rPr lang="en-US" dirty="0"/>
              <a:t>I</a:t>
            </a:r>
            <a:r>
              <a:rPr lang="ru-RU" dirty="0"/>
              <a:t>э], </a:t>
            </a:r>
            <a:r>
              <a:rPr lang="en-US" dirty="0"/>
              <a:t>I</a:t>
            </a:r>
            <a:r>
              <a:rPr lang="ru-RU" dirty="0" err="1"/>
              <a:t>эпл</a:t>
            </a:r>
            <a:r>
              <a:rPr lang="en-US" dirty="0"/>
              <a:t>I</a:t>
            </a:r>
            <a:r>
              <a:rPr lang="ru-RU" dirty="0" err="1"/>
              <a:t>ак</a:t>
            </a:r>
            <a:r>
              <a:rPr lang="en-US" dirty="0"/>
              <a:t>I</a:t>
            </a:r>
            <a:r>
              <a:rPr lang="ru-RU" dirty="0" err="1"/>
              <a:t>уэ</a:t>
            </a:r>
            <a:r>
              <a:rPr lang="ru-RU" dirty="0"/>
              <a:t> &lt; [</a:t>
            </a:r>
            <a:r>
              <a:rPr lang="en-US" dirty="0"/>
              <a:t>I</a:t>
            </a:r>
            <a:r>
              <a:rPr lang="ru-RU" dirty="0" err="1"/>
              <a:t>эп</a:t>
            </a:r>
            <a:r>
              <a:rPr lang="en-US" dirty="0"/>
              <a:t>I</a:t>
            </a:r>
            <a:r>
              <a:rPr lang="ru-RU" dirty="0"/>
              <a:t>л</a:t>
            </a:r>
            <a:r>
              <a:rPr lang="en-US" dirty="0"/>
              <a:t>I</a:t>
            </a:r>
            <a:r>
              <a:rPr lang="ru-RU" dirty="0" err="1"/>
              <a:t>ак</a:t>
            </a:r>
            <a:r>
              <a:rPr lang="en-US" dirty="0"/>
              <a:t>I</a:t>
            </a:r>
            <a:r>
              <a:rPr lang="ru-RU" dirty="0" err="1"/>
              <a:t>уэ</a:t>
            </a:r>
            <a:r>
              <a:rPr lang="ru-RU" dirty="0"/>
              <a:t>], </a:t>
            </a:r>
            <a:r>
              <a:rPr lang="ru-RU" dirty="0" err="1"/>
              <a:t>гъэтк</a:t>
            </a:r>
            <a:r>
              <a:rPr lang="en-US" dirty="0"/>
              <a:t>I</a:t>
            </a:r>
            <a:r>
              <a:rPr lang="ru-RU" dirty="0" err="1"/>
              <a:t>ун</a:t>
            </a:r>
            <a:r>
              <a:rPr lang="ru-RU" dirty="0"/>
              <a:t> &lt; [</a:t>
            </a:r>
            <a:r>
              <a:rPr lang="ru-RU" dirty="0" err="1"/>
              <a:t>гъэт</a:t>
            </a:r>
            <a:r>
              <a:rPr lang="en-US" dirty="0"/>
              <a:t>I</a:t>
            </a:r>
            <a:r>
              <a:rPr lang="ru-RU" dirty="0"/>
              <a:t>к</a:t>
            </a:r>
            <a:r>
              <a:rPr lang="en-US" dirty="0"/>
              <a:t>I</a:t>
            </a:r>
            <a:r>
              <a:rPr lang="ru-RU" dirty="0" err="1"/>
              <a:t>уын</a:t>
            </a:r>
            <a:r>
              <a:rPr lang="ru-RU" dirty="0"/>
              <a:t>], </a:t>
            </a:r>
            <a:r>
              <a:rPr lang="ru-RU" dirty="0" err="1"/>
              <a:t>тк</a:t>
            </a:r>
            <a:r>
              <a:rPr lang="en-US" dirty="0"/>
              <a:t>I</a:t>
            </a:r>
            <a:r>
              <a:rPr lang="ru-RU" dirty="0" err="1"/>
              <a:t>уэпс</a:t>
            </a:r>
            <a:r>
              <a:rPr lang="ru-RU" dirty="0"/>
              <a:t> &lt; [т</a:t>
            </a:r>
            <a:r>
              <a:rPr lang="en-US" dirty="0"/>
              <a:t>I</a:t>
            </a:r>
            <a:r>
              <a:rPr lang="ru-RU" dirty="0"/>
              <a:t>к</a:t>
            </a:r>
            <a:r>
              <a:rPr lang="en-US" dirty="0"/>
              <a:t>I</a:t>
            </a:r>
            <a:r>
              <a:rPr lang="ru-RU" dirty="0" err="1"/>
              <a:t>уэпс</a:t>
            </a:r>
            <a:r>
              <a:rPr lang="ru-RU" dirty="0"/>
              <a:t>], </a:t>
            </a:r>
            <a:r>
              <a:rPr lang="en-US" dirty="0"/>
              <a:t>I</a:t>
            </a:r>
            <a:r>
              <a:rPr lang="ru-RU" dirty="0" err="1"/>
              <a:t>упщ</a:t>
            </a:r>
            <a:r>
              <a:rPr lang="en-US" dirty="0"/>
              <a:t>I</a:t>
            </a:r>
            <a:r>
              <a:rPr lang="ru-RU" dirty="0"/>
              <a:t>э &lt; [</a:t>
            </a:r>
            <a:r>
              <a:rPr lang="en-US" dirty="0"/>
              <a:t>I</a:t>
            </a:r>
            <a:r>
              <a:rPr lang="ru-RU" dirty="0" err="1"/>
              <a:t>уып</a:t>
            </a:r>
            <a:r>
              <a:rPr lang="en-US" dirty="0"/>
              <a:t>I</a:t>
            </a:r>
            <a:r>
              <a:rPr lang="ru-RU" dirty="0" err="1"/>
              <a:t>шъ</a:t>
            </a:r>
            <a:r>
              <a:rPr lang="en-US" dirty="0"/>
              <a:t>I</a:t>
            </a:r>
            <a:r>
              <a:rPr lang="ru-RU" dirty="0"/>
              <a:t>э]; </a:t>
            </a:r>
            <a:r>
              <a:rPr lang="ru-RU" dirty="0" err="1"/>
              <a:t>псалъэм</a:t>
            </a:r>
            <a:r>
              <a:rPr lang="ru-RU" dirty="0"/>
              <a:t> </a:t>
            </a:r>
            <a:r>
              <a:rPr lang="ru-RU" dirty="0" err="1"/>
              <a:t>къыщытпсэлъ</a:t>
            </a:r>
            <a:r>
              <a:rPr lang="ru-RU" dirty="0"/>
              <a:t> </a:t>
            </a:r>
            <a:r>
              <a:rPr lang="ru-RU" dirty="0" err="1"/>
              <a:t>макъзешэ</a:t>
            </a:r>
            <a:r>
              <a:rPr lang="ru-RU" dirty="0"/>
              <a:t> э-р </a:t>
            </a:r>
            <a:r>
              <a:rPr lang="ru-RU" dirty="0" err="1"/>
              <a:t>хьэрфзешэ</a:t>
            </a:r>
            <a:r>
              <a:rPr lang="ru-RU" dirty="0"/>
              <a:t> а-к</a:t>
            </a:r>
            <a:r>
              <a:rPr lang="en-US" dirty="0"/>
              <a:t>I</a:t>
            </a:r>
            <a:r>
              <a:rPr lang="ru-RU" dirty="0"/>
              <a:t>э </a:t>
            </a:r>
            <a:r>
              <a:rPr lang="ru-RU" dirty="0" err="1"/>
              <a:t>тхын</a:t>
            </a:r>
            <a:r>
              <a:rPr lang="ru-RU" dirty="0"/>
              <a:t> хуей </a:t>
            </a:r>
            <a:r>
              <a:rPr lang="ru-RU" dirty="0" err="1"/>
              <a:t>мэхъу</a:t>
            </a:r>
            <a:r>
              <a:rPr lang="ru-RU" dirty="0"/>
              <a:t>, </a:t>
            </a:r>
            <a:r>
              <a:rPr lang="ru-RU" dirty="0" err="1"/>
              <a:t>пэщ</a:t>
            </a:r>
            <a:r>
              <a:rPr lang="en-US" dirty="0"/>
              <a:t>I</a:t>
            </a:r>
            <a:r>
              <a:rPr lang="ru-RU" dirty="0" err="1"/>
              <a:t>эдзэ</a:t>
            </a:r>
            <a:r>
              <a:rPr lang="ru-RU" dirty="0"/>
              <a:t> </a:t>
            </a:r>
            <a:r>
              <a:rPr lang="ru-RU" dirty="0" err="1"/>
              <a:t>тхык</a:t>
            </a:r>
            <a:r>
              <a:rPr lang="en-US" dirty="0"/>
              <a:t>I</a:t>
            </a:r>
            <a:r>
              <a:rPr lang="ru-RU" dirty="0"/>
              <a:t>эр </a:t>
            </a:r>
            <a:r>
              <a:rPr lang="ru-RU" dirty="0" err="1"/>
              <a:t>къэдгъэнэжын</a:t>
            </a:r>
            <a:r>
              <a:rPr lang="ru-RU" dirty="0"/>
              <a:t> </a:t>
            </a:r>
            <a:r>
              <a:rPr lang="ru-RU" dirty="0" err="1"/>
              <a:t>щхьэк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псалъэм</a:t>
            </a:r>
            <a:r>
              <a:rPr lang="ru-RU" dirty="0"/>
              <a:t> </a:t>
            </a:r>
            <a:r>
              <a:rPr lang="ru-RU" dirty="0" err="1"/>
              <a:t>папщ</a:t>
            </a:r>
            <a:r>
              <a:rPr lang="en-US" dirty="0"/>
              <a:t>I</a:t>
            </a:r>
            <a:r>
              <a:rPr lang="ru-RU" dirty="0"/>
              <a:t>э: </a:t>
            </a:r>
            <a:r>
              <a:rPr lang="ru-RU" dirty="0" err="1"/>
              <a:t>дзажэналъэ</a:t>
            </a:r>
            <a:r>
              <a:rPr lang="ru-RU" dirty="0"/>
              <a:t> &lt; [</a:t>
            </a:r>
            <a:r>
              <a:rPr lang="ru-RU" dirty="0" err="1"/>
              <a:t>дзэжэналъэ</a:t>
            </a:r>
            <a:r>
              <a:rPr lang="ru-RU" dirty="0"/>
              <a:t>], [</a:t>
            </a:r>
            <a:r>
              <a:rPr lang="ru-RU" dirty="0" err="1"/>
              <a:t>мазэхъуанэ</a:t>
            </a:r>
            <a:r>
              <a:rPr lang="ru-RU" dirty="0"/>
              <a:t>] &lt; [</a:t>
            </a:r>
            <a:r>
              <a:rPr lang="ru-RU" dirty="0" err="1"/>
              <a:t>мэзэхъуанэ</a:t>
            </a:r>
            <a:r>
              <a:rPr lang="ru-RU" dirty="0"/>
              <a:t>], </a:t>
            </a:r>
            <a:r>
              <a:rPr lang="ru-RU" dirty="0" err="1"/>
              <a:t>маф</a:t>
            </a:r>
            <a:r>
              <a:rPr lang="en-US" dirty="0"/>
              <a:t>I</a:t>
            </a:r>
            <a:r>
              <a:rPr lang="ru-RU" dirty="0" err="1"/>
              <a:t>эгузехуэ</a:t>
            </a:r>
            <a:r>
              <a:rPr lang="ru-RU" dirty="0"/>
              <a:t> &lt; [</a:t>
            </a:r>
            <a:r>
              <a:rPr lang="ru-RU" dirty="0" err="1"/>
              <a:t>мэф</a:t>
            </a:r>
            <a:r>
              <a:rPr lang="en-US" dirty="0"/>
              <a:t>I</a:t>
            </a:r>
            <a:r>
              <a:rPr lang="ru-RU" dirty="0" err="1"/>
              <a:t>эгузехуэ</a:t>
            </a:r>
            <a:r>
              <a:rPr lang="ru-RU" dirty="0"/>
              <a:t>], </a:t>
            </a:r>
            <a:r>
              <a:rPr lang="ru-RU" dirty="0" err="1"/>
              <a:t>набдзапц</a:t>
            </a:r>
            <a:r>
              <a:rPr lang="en-US" dirty="0"/>
              <a:t>I</a:t>
            </a:r>
            <a:r>
              <a:rPr lang="ru-RU" dirty="0"/>
              <a:t>э &lt; [</a:t>
            </a:r>
            <a:r>
              <a:rPr lang="ru-RU" dirty="0" err="1"/>
              <a:t>нэбдзап</a:t>
            </a:r>
            <a:r>
              <a:rPr lang="en-US" dirty="0"/>
              <a:t>I</a:t>
            </a:r>
            <a:r>
              <a:rPr lang="ru-RU" dirty="0"/>
              <a:t>ц</a:t>
            </a:r>
            <a:r>
              <a:rPr lang="en-US" dirty="0"/>
              <a:t>I</a:t>
            </a:r>
            <a:r>
              <a:rPr lang="ru-RU" dirty="0"/>
              <a:t>э], </a:t>
            </a:r>
            <a:r>
              <a:rPr lang="ru-RU" dirty="0" err="1"/>
              <a:t>напэншэ</a:t>
            </a:r>
            <a:r>
              <a:rPr lang="ru-RU" dirty="0"/>
              <a:t> &lt; [</a:t>
            </a:r>
            <a:r>
              <a:rPr lang="ru-RU" dirty="0" err="1"/>
              <a:t>нэпэншэ</a:t>
            </a:r>
            <a:r>
              <a:rPr lang="ru-RU" dirty="0" smtClean="0"/>
              <a:t>].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91398"/>
            <a:ext cx="8229600" cy="76985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БЗЭМ И МАКЪХЭР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214554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endParaRPr lang="ru-RU" sz="32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</a:p>
        </p:txBody>
      </p:sp>
      <p:pic>
        <p:nvPicPr>
          <p:cNvPr id="9" name="Picture 13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4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692696"/>
            <a:ext cx="6552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Лэжьыгъэ</a:t>
            </a:r>
            <a:r>
              <a:rPr lang="ru-RU" i="1" dirty="0" smtClean="0"/>
              <a:t> 1. </a:t>
            </a:r>
            <a:r>
              <a:rPr lang="ru-RU" i="1" dirty="0" err="1" smtClean="0"/>
              <a:t>Псалъэ</a:t>
            </a:r>
            <a:r>
              <a:rPr lang="ru-RU" i="1" dirty="0" smtClean="0"/>
              <a:t> </a:t>
            </a:r>
            <a:r>
              <a:rPr lang="ru-RU" i="1" dirty="0" err="1"/>
              <a:t>къэс</a:t>
            </a:r>
            <a:r>
              <a:rPr lang="ru-RU" i="1" dirty="0"/>
              <a:t> </a:t>
            </a:r>
            <a:r>
              <a:rPr lang="ru-RU" i="1" dirty="0" err="1"/>
              <a:t>макъ</a:t>
            </a:r>
            <a:r>
              <a:rPr lang="ru-RU" i="1" dirty="0"/>
              <a:t> </a:t>
            </a:r>
            <a:r>
              <a:rPr lang="ru-RU" i="1" dirty="0" err="1"/>
              <a:t>дапщэ</a:t>
            </a:r>
            <a:r>
              <a:rPr lang="ru-RU" i="1" dirty="0"/>
              <a:t> </a:t>
            </a:r>
            <a:r>
              <a:rPr lang="ru-RU" i="1" dirty="0" err="1"/>
              <a:t>хэтми</a:t>
            </a:r>
            <a:r>
              <a:rPr lang="ru-RU" i="1" dirty="0"/>
              <a:t>, </a:t>
            </a:r>
            <a:r>
              <a:rPr lang="ru-RU" i="1" dirty="0" err="1"/>
              <a:t>къэвгъэлъагъуэ</a:t>
            </a:r>
            <a:r>
              <a:rPr lang="ru-RU" i="1" dirty="0"/>
              <a:t>. </a:t>
            </a:r>
            <a:r>
              <a:rPr lang="ru-RU" i="1" dirty="0" err="1"/>
              <a:t>Макъхэмрэ</a:t>
            </a:r>
            <a:r>
              <a:rPr lang="ru-RU" i="1" dirty="0"/>
              <a:t> </a:t>
            </a:r>
            <a:r>
              <a:rPr lang="ru-RU" i="1" dirty="0" err="1"/>
              <a:t>хьэрфхэмрэ</a:t>
            </a:r>
            <a:r>
              <a:rPr lang="ru-RU" i="1" dirty="0"/>
              <a:t> </a:t>
            </a:r>
            <a:r>
              <a:rPr lang="ru-RU" i="1" dirty="0" err="1"/>
              <a:t>щызэтемыхуэхэр</a:t>
            </a:r>
            <a:r>
              <a:rPr lang="ru-RU" i="1" dirty="0"/>
              <a:t> </a:t>
            </a:r>
            <a:r>
              <a:rPr lang="ru-RU" i="1" dirty="0" err="1"/>
              <a:t>вгъэбелджылы</a:t>
            </a:r>
            <a:r>
              <a:rPr lang="ru-RU" i="1" dirty="0" smtClean="0"/>
              <a:t>.</a:t>
            </a:r>
          </a:p>
          <a:p>
            <a:endParaRPr lang="ru-RU" i="1" dirty="0"/>
          </a:p>
          <a:p>
            <a:r>
              <a:rPr lang="ru-RU" dirty="0" err="1"/>
              <a:t>Арджэныпс</a:t>
            </a:r>
            <a:r>
              <a:rPr lang="ru-RU" dirty="0"/>
              <a:t>, </a:t>
            </a:r>
            <a:r>
              <a:rPr lang="ru-RU" dirty="0" err="1"/>
              <a:t>бэдж</a:t>
            </a:r>
            <a:r>
              <a:rPr lang="ru-RU" dirty="0"/>
              <a:t>, </a:t>
            </a:r>
            <a:r>
              <a:rPr lang="ru-RU" dirty="0" err="1"/>
              <a:t>вагъэбдзумэ</a:t>
            </a:r>
            <a:r>
              <a:rPr lang="ru-RU" dirty="0"/>
              <a:t>, </a:t>
            </a:r>
            <a:r>
              <a:rPr lang="ru-RU" dirty="0" err="1"/>
              <a:t>гыбзэ</a:t>
            </a:r>
            <a:r>
              <a:rPr lang="ru-RU" dirty="0"/>
              <a:t>, </a:t>
            </a:r>
            <a:r>
              <a:rPr lang="ru-RU" dirty="0" err="1"/>
              <a:t>гуэгъу</a:t>
            </a:r>
            <a:r>
              <a:rPr lang="ru-RU" dirty="0"/>
              <a:t>, </a:t>
            </a:r>
            <a:r>
              <a:rPr lang="ru-RU" dirty="0" err="1"/>
              <a:t>гъэф</a:t>
            </a:r>
            <a:r>
              <a:rPr lang="en-US" dirty="0"/>
              <a:t>I</a:t>
            </a:r>
            <a:r>
              <a:rPr lang="ru-RU" dirty="0" err="1"/>
              <a:t>эж</a:t>
            </a:r>
            <a:r>
              <a:rPr lang="ru-RU" dirty="0"/>
              <a:t>, </a:t>
            </a:r>
            <a:r>
              <a:rPr lang="ru-RU" dirty="0" err="1"/>
              <a:t>гъуазджэ</a:t>
            </a:r>
            <a:r>
              <a:rPr lang="ru-RU" dirty="0"/>
              <a:t>, </a:t>
            </a:r>
            <a:r>
              <a:rPr lang="ru-RU" dirty="0" err="1"/>
              <a:t>дурэш</a:t>
            </a:r>
            <a:r>
              <a:rPr lang="ru-RU" dirty="0"/>
              <a:t>, </a:t>
            </a:r>
            <a:r>
              <a:rPr lang="ru-RU" dirty="0" err="1"/>
              <a:t>джэдык</a:t>
            </a:r>
            <a:r>
              <a:rPr lang="en-US" dirty="0"/>
              <a:t>I</a:t>
            </a:r>
            <a:r>
              <a:rPr lang="ru-RU" dirty="0" err="1"/>
              <a:t>афэ</a:t>
            </a:r>
            <a:r>
              <a:rPr lang="ru-RU" dirty="0"/>
              <a:t>, </a:t>
            </a:r>
            <a:r>
              <a:rPr lang="ru-RU" dirty="0" err="1"/>
              <a:t>дзэщхьэл</a:t>
            </a:r>
            <a:r>
              <a:rPr lang="ru-RU" dirty="0"/>
              <a:t>, </a:t>
            </a:r>
            <a:r>
              <a:rPr lang="ru-RU" dirty="0" err="1"/>
              <a:t>емынэ</a:t>
            </a:r>
            <a:r>
              <a:rPr lang="ru-RU" dirty="0"/>
              <a:t>, </a:t>
            </a:r>
            <a:r>
              <a:rPr lang="ru-RU" dirty="0" err="1"/>
              <a:t>ёлкэ</a:t>
            </a:r>
            <a:r>
              <a:rPr lang="ru-RU" dirty="0"/>
              <a:t>, </a:t>
            </a:r>
            <a:r>
              <a:rPr lang="ru-RU" dirty="0" err="1"/>
              <a:t>жэзнэч</a:t>
            </a:r>
            <a:r>
              <a:rPr lang="ru-RU" dirty="0"/>
              <a:t>,  </a:t>
            </a:r>
            <a:r>
              <a:rPr lang="ru-RU" dirty="0" err="1"/>
              <a:t>пхъэкъу</a:t>
            </a:r>
            <a:r>
              <a:rPr lang="ru-RU" dirty="0"/>
              <a:t>, </a:t>
            </a:r>
            <a:r>
              <a:rPr lang="ru-RU" dirty="0" err="1"/>
              <a:t>пхъэнк</a:t>
            </a:r>
            <a:r>
              <a:rPr lang="en-US" dirty="0"/>
              <a:t>I</a:t>
            </a:r>
            <a:r>
              <a:rPr lang="ru-RU" dirty="0" err="1"/>
              <a:t>ак</a:t>
            </a:r>
            <a:r>
              <a:rPr lang="en-US" dirty="0"/>
              <a:t>I</a:t>
            </a:r>
            <a:r>
              <a:rPr lang="ru-RU" dirty="0" err="1"/>
              <a:t>уэ</a:t>
            </a:r>
            <a:r>
              <a:rPr lang="ru-RU" dirty="0"/>
              <a:t>, </a:t>
            </a:r>
            <a:r>
              <a:rPr lang="ru-RU" dirty="0" err="1"/>
              <a:t>мэзхъумэ</a:t>
            </a:r>
            <a:r>
              <a:rPr lang="ru-RU" dirty="0"/>
              <a:t>, </a:t>
            </a:r>
            <a:r>
              <a:rPr lang="ru-RU" dirty="0" err="1"/>
              <a:t>мастэкъуаншэ</a:t>
            </a:r>
            <a:r>
              <a:rPr lang="ru-RU" dirty="0"/>
              <a:t>, </a:t>
            </a:r>
            <a:r>
              <a:rPr lang="ru-RU" dirty="0" err="1"/>
              <a:t>компьютерытх</a:t>
            </a:r>
            <a:r>
              <a:rPr lang="ru-RU" dirty="0"/>
              <a:t>, </a:t>
            </a:r>
            <a:r>
              <a:rPr lang="ru-RU" dirty="0" err="1"/>
              <a:t>псантхуэ</a:t>
            </a:r>
            <a:r>
              <a:rPr lang="ru-RU" dirty="0"/>
              <a:t>, </a:t>
            </a:r>
            <a:r>
              <a:rPr lang="ru-RU" dirty="0" err="1"/>
              <a:t>тхыдэтх</a:t>
            </a:r>
            <a:r>
              <a:rPr lang="ru-RU" dirty="0"/>
              <a:t>, </a:t>
            </a:r>
            <a:r>
              <a:rPr lang="ru-RU" dirty="0" err="1"/>
              <a:t>тхуэрык</a:t>
            </a:r>
            <a:r>
              <a:rPr lang="en-US" dirty="0"/>
              <a:t>I</a:t>
            </a:r>
            <a:r>
              <a:rPr lang="ru-RU" dirty="0" err="1"/>
              <a:t>уэгъуэ</a:t>
            </a:r>
            <a:r>
              <a:rPr lang="ru-RU" dirty="0"/>
              <a:t>, </a:t>
            </a:r>
            <a:r>
              <a:rPr lang="ru-RU" dirty="0" err="1"/>
              <a:t>тхылъымп</a:t>
            </a:r>
            <a:r>
              <a:rPr lang="en-US" dirty="0"/>
              <a:t>I</a:t>
            </a:r>
            <a:r>
              <a:rPr lang="ru-RU" dirty="0" err="1"/>
              <a:t>эпс</a:t>
            </a:r>
            <a:r>
              <a:rPr lang="ru-RU" dirty="0"/>
              <a:t>, </a:t>
            </a:r>
            <a:r>
              <a:rPr lang="ru-RU" dirty="0" err="1"/>
              <a:t>псыгуэн</a:t>
            </a:r>
            <a:r>
              <a:rPr lang="ru-RU" dirty="0"/>
              <a:t>, </a:t>
            </a:r>
            <a:r>
              <a:rPr lang="ru-RU" dirty="0" err="1"/>
              <a:t>гухьэр</a:t>
            </a:r>
            <a:r>
              <a:rPr lang="ru-RU" dirty="0"/>
              <a:t>, </a:t>
            </a:r>
            <a:r>
              <a:rPr lang="ru-RU" dirty="0" err="1"/>
              <a:t>тхыпсэ</a:t>
            </a:r>
            <a:r>
              <a:rPr lang="ru-RU" dirty="0"/>
              <a:t>, </a:t>
            </a:r>
            <a:r>
              <a:rPr lang="ru-RU" dirty="0" err="1"/>
              <a:t>хьэжьгуэн</a:t>
            </a:r>
            <a:r>
              <a:rPr lang="ru-RU" dirty="0"/>
              <a:t>, аффикс, </a:t>
            </a:r>
            <a:r>
              <a:rPr lang="ru-RU" dirty="0" err="1"/>
              <a:t>тхьэгурымагъуэ</a:t>
            </a:r>
            <a:r>
              <a:rPr lang="ru-RU" dirty="0"/>
              <a:t>, </a:t>
            </a:r>
            <a:r>
              <a:rPr lang="ru-RU" dirty="0" err="1"/>
              <a:t>компьютерщ</a:t>
            </a:r>
            <a:r>
              <a:rPr lang="en-US" dirty="0"/>
              <a:t>I</a:t>
            </a:r>
            <a:r>
              <a:rPr lang="ru-RU" dirty="0" err="1" smtClean="0"/>
              <a:t>ыж</a:t>
            </a:r>
            <a:r>
              <a:rPr lang="ru-RU" dirty="0" smtClean="0"/>
              <a:t>.</a:t>
            </a:r>
          </a:p>
          <a:p>
            <a:r>
              <a:rPr lang="ru-RU" i="1" dirty="0" err="1" smtClean="0"/>
              <a:t>Лэжьыгъэ</a:t>
            </a:r>
            <a:r>
              <a:rPr lang="ru-RU" i="1" dirty="0" smtClean="0"/>
              <a:t> </a:t>
            </a:r>
            <a:r>
              <a:rPr lang="ru-RU" i="1" dirty="0"/>
              <a:t>2.  </a:t>
            </a:r>
            <a:r>
              <a:rPr lang="ru-RU" i="1" dirty="0" err="1"/>
              <a:t>Псалъэхэм</a:t>
            </a:r>
            <a:r>
              <a:rPr lang="ru-RU" i="1" dirty="0"/>
              <a:t> я </a:t>
            </a:r>
            <a:r>
              <a:rPr lang="ru-RU" i="1" dirty="0" err="1"/>
              <a:t>мыхьэнэр</a:t>
            </a:r>
            <a:r>
              <a:rPr lang="ru-RU" i="1" dirty="0"/>
              <a:t> </a:t>
            </a:r>
            <a:r>
              <a:rPr lang="ru-RU" i="1" dirty="0" err="1"/>
              <a:t>къэвгъуэт</a:t>
            </a:r>
            <a:r>
              <a:rPr lang="ru-RU" i="1" dirty="0"/>
              <a:t>, абы </a:t>
            </a:r>
            <a:r>
              <a:rPr lang="ru-RU" i="1" dirty="0" err="1"/>
              <a:t>зезыгъэхъуэж</a:t>
            </a:r>
            <a:r>
              <a:rPr lang="ru-RU" i="1" dirty="0"/>
              <a:t> </a:t>
            </a:r>
            <a:r>
              <a:rPr lang="ru-RU" i="1" dirty="0" err="1"/>
              <a:t>жьэмакъхэр</a:t>
            </a:r>
            <a:r>
              <a:rPr lang="ru-RU" i="1" dirty="0"/>
              <a:t> щ</a:t>
            </a:r>
            <a:r>
              <a:rPr lang="en-US" i="1" dirty="0"/>
              <a:t>I</a:t>
            </a:r>
            <a:r>
              <a:rPr lang="ru-RU" i="1" dirty="0" err="1"/>
              <a:t>эфтхъэ</a:t>
            </a:r>
            <a:r>
              <a:rPr lang="ru-RU" i="1" dirty="0"/>
              <a:t>. </a:t>
            </a:r>
            <a:r>
              <a:rPr lang="ru-RU" i="1" dirty="0" err="1"/>
              <a:t>Жьэмакък</a:t>
            </a:r>
            <a:r>
              <a:rPr lang="en-US" i="1" dirty="0"/>
              <a:t>I</a:t>
            </a:r>
            <a:r>
              <a:rPr lang="ru-RU" i="1" dirty="0"/>
              <a:t>э </a:t>
            </a:r>
            <a:r>
              <a:rPr lang="ru-RU" i="1" dirty="0" err="1"/>
              <a:t>зэджэр</a:t>
            </a:r>
            <a:r>
              <a:rPr lang="ru-RU" i="1" dirty="0"/>
              <a:t> </a:t>
            </a:r>
            <a:r>
              <a:rPr lang="ru-RU" i="1" dirty="0" err="1"/>
              <a:t>къыжыф</a:t>
            </a:r>
            <a:r>
              <a:rPr lang="en-US" i="1" dirty="0"/>
              <a:t>I</a:t>
            </a:r>
            <a:r>
              <a:rPr lang="ru-RU" i="1" dirty="0"/>
              <a:t>э. Ар </a:t>
            </a:r>
            <a:r>
              <a:rPr lang="ru-RU" i="1" dirty="0" err="1"/>
              <a:t>макъым</a:t>
            </a:r>
            <a:r>
              <a:rPr lang="ru-RU" i="1" dirty="0"/>
              <a:t> </a:t>
            </a:r>
            <a:r>
              <a:rPr lang="ru-RU" i="1" dirty="0" err="1"/>
              <a:t>сытк</a:t>
            </a:r>
            <a:r>
              <a:rPr lang="en-US" i="1" dirty="0"/>
              <a:t>I</a:t>
            </a:r>
            <a:r>
              <a:rPr lang="ru-RU" i="1" dirty="0"/>
              <a:t>э </a:t>
            </a:r>
            <a:r>
              <a:rPr lang="ru-RU" i="1" dirty="0" err="1"/>
              <a:t>къыщхьэщык</a:t>
            </a:r>
            <a:r>
              <a:rPr lang="en-US" i="1" dirty="0"/>
              <a:t>I</a:t>
            </a:r>
            <a:r>
              <a:rPr lang="ru-RU" i="1" dirty="0" err="1"/>
              <a:t>рэ</a:t>
            </a:r>
            <a:r>
              <a:rPr lang="ru-RU" i="1" dirty="0"/>
              <a:t>? </a:t>
            </a:r>
            <a:endParaRPr lang="ru-RU" i="1" dirty="0" smtClean="0"/>
          </a:p>
          <a:p>
            <a:endParaRPr lang="ru-RU" dirty="0"/>
          </a:p>
          <a:p>
            <a:r>
              <a:rPr lang="ru-RU" dirty="0" err="1"/>
              <a:t>Адыгэш</a:t>
            </a:r>
            <a:r>
              <a:rPr lang="ru-RU" dirty="0"/>
              <a:t> – </a:t>
            </a:r>
            <a:r>
              <a:rPr lang="ru-RU" dirty="0" err="1"/>
              <a:t>адыгэл</a:t>
            </a:r>
            <a:r>
              <a:rPr lang="en-US" dirty="0"/>
              <a:t>I – </a:t>
            </a:r>
            <a:r>
              <a:rPr lang="ru-RU" dirty="0" err="1"/>
              <a:t>адыгэщ</a:t>
            </a:r>
            <a:r>
              <a:rPr lang="en-US" dirty="0"/>
              <a:t>I, </a:t>
            </a:r>
            <a:r>
              <a:rPr lang="ru-RU" dirty="0" err="1"/>
              <a:t>бадзэ</a:t>
            </a:r>
            <a:r>
              <a:rPr lang="ru-RU" dirty="0"/>
              <a:t> – </a:t>
            </a:r>
            <a:r>
              <a:rPr lang="ru-RU" dirty="0" err="1"/>
              <a:t>бажэ</a:t>
            </a:r>
            <a:r>
              <a:rPr lang="ru-RU" dirty="0"/>
              <a:t> – </a:t>
            </a:r>
            <a:r>
              <a:rPr lang="ru-RU" dirty="0" err="1"/>
              <a:t>банэ</a:t>
            </a:r>
            <a:r>
              <a:rPr lang="ru-RU" dirty="0"/>
              <a:t>, </a:t>
            </a:r>
            <a:r>
              <a:rPr lang="ru-RU" dirty="0" err="1"/>
              <a:t>гупк</a:t>
            </a:r>
            <a:r>
              <a:rPr lang="en-US" dirty="0"/>
              <a:t>I</a:t>
            </a:r>
            <a:r>
              <a:rPr lang="ru-RU" dirty="0"/>
              <a:t>э – </a:t>
            </a:r>
            <a:r>
              <a:rPr lang="ru-RU" dirty="0" err="1"/>
              <a:t>гупл</a:t>
            </a:r>
            <a:r>
              <a:rPr lang="en-US" dirty="0"/>
              <a:t>I</a:t>
            </a:r>
            <a:r>
              <a:rPr lang="ru-RU" dirty="0"/>
              <a:t>э – </a:t>
            </a:r>
            <a:r>
              <a:rPr lang="ru-RU" dirty="0" err="1"/>
              <a:t>гупсэ</a:t>
            </a:r>
            <a:r>
              <a:rPr lang="ru-RU" dirty="0"/>
              <a:t>, </a:t>
            </a:r>
            <a:r>
              <a:rPr lang="ru-RU" dirty="0" err="1"/>
              <a:t>гъуазэ</a:t>
            </a:r>
            <a:r>
              <a:rPr lang="ru-RU" dirty="0"/>
              <a:t> – </a:t>
            </a:r>
            <a:r>
              <a:rPr lang="ru-RU" dirty="0" err="1"/>
              <a:t>гъуамэ</a:t>
            </a:r>
            <a:r>
              <a:rPr lang="ru-RU" dirty="0"/>
              <a:t> – </a:t>
            </a:r>
            <a:r>
              <a:rPr lang="ru-RU" dirty="0" err="1"/>
              <a:t>гъуанэ</a:t>
            </a:r>
            <a:r>
              <a:rPr lang="ru-RU" dirty="0"/>
              <a:t>, </a:t>
            </a:r>
            <a:r>
              <a:rPr lang="ru-RU" dirty="0" err="1"/>
              <a:t>гъуат</a:t>
            </a:r>
            <a:r>
              <a:rPr lang="en-US" dirty="0"/>
              <a:t>I</a:t>
            </a:r>
            <a:r>
              <a:rPr lang="ru-RU" dirty="0"/>
              <a:t>э – </a:t>
            </a:r>
            <a:r>
              <a:rPr lang="ru-RU" dirty="0" err="1"/>
              <a:t>гъуафэ</a:t>
            </a:r>
            <a:r>
              <a:rPr lang="ru-RU" dirty="0"/>
              <a:t> – </a:t>
            </a:r>
            <a:r>
              <a:rPr lang="ru-RU" dirty="0" err="1"/>
              <a:t>гъуахуэ</a:t>
            </a:r>
            <a:r>
              <a:rPr lang="ru-RU" dirty="0"/>
              <a:t>, </a:t>
            </a:r>
            <a:r>
              <a:rPr lang="ru-RU" dirty="0" err="1"/>
              <a:t>джэдык</a:t>
            </a:r>
            <a:r>
              <a:rPr lang="en-US" dirty="0"/>
              <a:t>I</a:t>
            </a:r>
            <a:r>
              <a:rPr lang="ru-RU" dirty="0"/>
              <a:t>э – </a:t>
            </a:r>
            <a:r>
              <a:rPr lang="ru-RU" dirty="0" err="1"/>
              <a:t>джэдыхъуэ</a:t>
            </a:r>
            <a:r>
              <a:rPr lang="ru-RU" dirty="0"/>
              <a:t> – </a:t>
            </a:r>
            <a:r>
              <a:rPr lang="ru-RU" dirty="0" err="1"/>
              <a:t>джэдылъэ</a:t>
            </a:r>
            <a:r>
              <a:rPr lang="ru-RU" dirty="0"/>
              <a:t> – </a:t>
            </a:r>
            <a:r>
              <a:rPr lang="ru-RU" dirty="0" err="1"/>
              <a:t>джэдыл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жьэн</a:t>
            </a:r>
            <a:r>
              <a:rPr lang="ru-RU" dirty="0"/>
              <a:t> – </a:t>
            </a:r>
            <a:r>
              <a:rPr lang="ru-RU" dirty="0" err="1"/>
              <a:t>щэн</a:t>
            </a:r>
            <a:r>
              <a:rPr lang="ru-RU" dirty="0"/>
              <a:t> – </a:t>
            </a:r>
            <a:r>
              <a:rPr lang="ru-RU" dirty="0" err="1"/>
              <a:t>гуэн</a:t>
            </a:r>
            <a:r>
              <a:rPr lang="ru-RU" dirty="0"/>
              <a:t>, </a:t>
            </a:r>
            <a:r>
              <a:rPr lang="ru-RU" dirty="0" err="1"/>
              <a:t>мыщэ</a:t>
            </a:r>
            <a:r>
              <a:rPr lang="ru-RU" dirty="0"/>
              <a:t> – </a:t>
            </a:r>
            <a:r>
              <a:rPr lang="ru-RU" dirty="0" err="1"/>
              <a:t>дыщэ</a:t>
            </a:r>
            <a:r>
              <a:rPr lang="ru-RU" dirty="0"/>
              <a:t> – </a:t>
            </a:r>
            <a:r>
              <a:rPr lang="ru-RU" dirty="0" err="1"/>
              <a:t>шыщэ</a:t>
            </a:r>
            <a:r>
              <a:rPr lang="ru-RU" dirty="0"/>
              <a:t>, </a:t>
            </a:r>
            <a:r>
              <a:rPr lang="ru-RU" dirty="0" err="1"/>
              <a:t>напэ</a:t>
            </a:r>
            <a:r>
              <a:rPr lang="ru-RU" dirty="0"/>
              <a:t> – </a:t>
            </a:r>
            <a:r>
              <a:rPr lang="ru-RU" dirty="0" err="1"/>
              <a:t>нащэ</a:t>
            </a:r>
            <a:r>
              <a:rPr lang="ru-RU" dirty="0"/>
              <a:t> – </a:t>
            </a:r>
            <a:r>
              <a:rPr lang="ru-RU" dirty="0" err="1" smtClean="0"/>
              <a:t>нанэ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8" y="550043"/>
            <a:ext cx="7758138" cy="92869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</a:rPr>
              <a:t>АЛФАВИТЫМРЭ ДАМЫГЪЭМРЭ (ГРАФИКЭМРЭ)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643050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endParaRPr lang="ru-RU" sz="2800" dirty="0" smtClean="0"/>
          </a:p>
        </p:txBody>
      </p:sp>
      <p:pic>
        <p:nvPicPr>
          <p:cNvPr id="5" name="Picture 13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7550" y="490922"/>
            <a:ext cx="15464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40760" cy="20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7128792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МАКЪЗЕШЭХЭР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071546"/>
            <a:ext cx="39290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5" name="Picture 13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071942"/>
            <a:ext cx="2281229" cy="21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1340768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Лэжьыгъэ</a:t>
            </a:r>
            <a:r>
              <a:rPr lang="ru-RU" dirty="0"/>
              <a:t> 1. </a:t>
            </a:r>
            <a:r>
              <a:rPr lang="ru-RU" dirty="0" err="1"/>
              <a:t>Псалъэ</a:t>
            </a:r>
            <a:r>
              <a:rPr lang="ru-RU" dirty="0"/>
              <a:t> </a:t>
            </a:r>
            <a:r>
              <a:rPr lang="ru-RU" dirty="0" err="1"/>
              <a:t>къэс</a:t>
            </a:r>
            <a:r>
              <a:rPr lang="ru-RU" dirty="0"/>
              <a:t> </a:t>
            </a:r>
            <a:r>
              <a:rPr lang="ru-RU" dirty="0" err="1"/>
              <a:t>макъзешэу</a:t>
            </a:r>
            <a:r>
              <a:rPr lang="ru-RU" dirty="0"/>
              <a:t> </a:t>
            </a:r>
            <a:r>
              <a:rPr lang="ru-RU" dirty="0" err="1"/>
              <a:t>хэтхэр</a:t>
            </a:r>
            <a:r>
              <a:rPr lang="ru-RU" dirty="0"/>
              <a:t> </a:t>
            </a:r>
            <a:r>
              <a:rPr lang="ru-RU" dirty="0" err="1"/>
              <a:t>къэвгъэлъагъуэ</a:t>
            </a:r>
            <a:r>
              <a:rPr lang="ru-RU" dirty="0"/>
              <a:t>. </a:t>
            </a:r>
            <a:r>
              <a:rPr lang="ru-RU" dirty="0" err="1"/>
              <a:t>Псалъэпэмрэ</a:t>
            </a:r>
            <a:r>
              <a:rPr lang="ru-RU" dirty="0"/>
              <a:t> </a:t>
            </a:r>
            <a:r>
              <a:rPr lang="ru-RU" dirty="0" err="1"/>
              <a:t>псалъэк</a:t>
            </a:r>
            <a:r>
              <a:rPr lang="en-US" dirty="0"/>
              <a:t>I</a:t>
            </a:r>
            <a:r>
              <a:rPr lang="ru-RU" dirty="0" err="1"/>
              <a:t>эмрэ</a:t>
            </a:r>
            <a:r>
              <a:rPr lang="ru-RU" dirty="0"/>
              <a:t> </a:t>
            </a:r>
            <a:r>
              <a:rPr lang="ru-RU" dirty="0" err="1"/>
              <a:t>къыщык</a:t>
            </a:r>
            <a:r>
              <a:rPr lang="en-US" dirty="0"/>
              <a:t>I</a:t>
            </a:r>
            <a:r>
              <a:rPr lang="ru-RU" dirty="0" err="1"/>
              <a:t>уа</a:t>
            </a:r>
            <a:r>
              <a:rPr lang="ru-RU" dirty="0"/>
              <a:t> </a:t>
            </a:r>
            <a:r>
              <a:rPr lang="ru-RU" dirty="0" err="1"/>
              <a:t>хьэрфзешэхэр</a:t>
            </a:r>
            <a:r>
              <a:rPr lang="ru-RU" dirty="0"/>
              <a:t> </a:t>
            </a:r>
            <a:r>
              <a:rPr lang="ru-RU" dirty="0" err="1"/>
              <a:t>вгъэбелджылы</a:t>
            </a:r>
            <a:r>
              <a:rPr lang="ru-RU" dirty="0"/>
              <a:t>. </a:t>
            </a:r>
            <a:r>
              <a:rPr lang="ru-RU" dirty="0" err="1"/>
              <a:t>Макъзешэхэмрэ</a:t>
            </a:r>
            <a:r>
              <a:rPr lang="ru-RU" dirty="0"/>
              <a:t> </a:t>
            </a:r>
            <a:r>
              <a:rPr lang="ru-RU" dirty="0" err="1"/>
              <a:t>хьэрфзешэхэмрэ</a:t>
            </a:r>
            <a:r>
              <a:rPr lang="ru-RU" dirty="0"/>
              <a:t> </a:t>
            </a:r>
            <a:r>
              <a:rPr lang="ru-RU" dirty="0" err="1"/>
              <a:t>зэрызэщхьэщык</a:t>
            </a:r>
            <a:r>
              <a:rPr lang="en-US" dirty="0"/>
              <a:t>I</a:t>
            </a:r>
            <a:r>
              <a:rPr lang="ru-RU" dirty="0" err="1"/>
              <a:t>ыр</a:t>
            </a:r>
            <a:r>
              <a:rPr lang="ru-RU" dirty="0"/>
              <a:t> </a:t>
            </a:r>
            <a:r>
              <a:rPr lang="ru-RU" dirty="0" err="1"/>
              <a:t>къыжыф</a:t>
            </a:r>
            <a:r>
              <a:rPr lang="en-US" dirty="0"/>
              <a:t>I</a:t>
            </a:r>
            <a:r>
              <a:rPr lang="ru-RU" dirty="0"/>
              <a:t>э. </a:t>
            </a:r>
            <a:r>
              <a:rPr lang="ru-RU" dirty="0" err="1"/>
              <a:t>Бзэгу</a:t>
            </a:r>
            <a:r>
              <a:rPr lang="ru-RU" dirty="0"/>
              <a:t> </a:t>
            </a:r>
            <a:r>
              <a:rPr lang="ru-RU" dirty="0" err="1"/>
              <a:t>лъэдакъэм</a:t>
            </a:r>
            <a:r>
              <a:rPr lang="ru-RU" dirty="0"/>
              <a:t> </a:t>
            </a:r>
            <a:r>
              <a:rPr lang="ru-RU" dirty="0" err="1"/>
              <a:t>къыщыхъу</a:t>
            </a:r>
            <a:r>
              <a:rPr lang="ru-RU" dirty="0"/>
              <a:t> </a:t>
            </a:r>
            <a:r>
              <a:rPr lang="ru-RU" dirty="0" err="1"/>
              <a:t>лабиализованнэ</a:t>
            </a:r>
            <a:r>
              <a:rPr lang="ru-RU" dirty="0"/>
              <a:t> </a:t>
            </a:r>
            <a:r>
              <a:rPr lang="ru-RU" dirty="0" err="1"/>
              <a:t>макъзешэхэр</a:t>
            </a:r>
            <a:r>
              <a:rPr lang="ru-RU" dirty="0"/>
              <a:t> щ</a:t>
            </a:r>
            <a:r>
              <a:rPr lang="en-US" dirty="0"/>
              <a:t>I</a:t>
            </a:r>
            <a:r>
              <a:rPr lang="ru-RU" dirty="0" err="1"/>
              <a:t>эфтхъэ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Абгъуэрынэ</a:t>
            </a:r>
            <a:r>
              <a:rPr lang="ru-RU" dirty="0"/>
              <a:t>, </a:t>
            </a:r>
            <a:r>
              <a:rPr lang="ru-RU" dirty="0" err="1"/>
              <a:t>абрэмывэ</a:t>
            </a:r>
            <a:r>
              <a:rPr lang="ru-RU" dirty="0"/>
              <a:t>, </a:t>
            </a:r>
            <a:r>
              <a:rPr lang="ru-RU" dirty="0" err="1"/>
              <a:t>алаушын</a:t>
            </a:r>
            <a:r>
              <a:rPr lang="ru-RU" dirty="0"/>
              <a:t>, </a:t>
            </a:r>
            <a:r>
              <a:rPr lang="ru-RU" dirty="0" err="1"/>
              <a:t>алътыншыкъ</a:t>
            </a:r>
            <a:r>
              <a:rPr lang="ru-RU" dirty="0"/>
              <a:t>, </a:t>
            </a:r>
            <a:r>
              <a:rPr lang="ru-RU" dirty="0" err="1"/>
              <a:t>армуужь</a:t>
            </a:r>
            <a:r>
              <a:rPr lang="ru-RU" dirty="0"/>
              <a:t>, </a:t>
            </a:r>
            <a:r>
              <a:rPr lang="ru-RU" dirty="0" err="1"/>
              <a:t>дунеяплъэ</a:t>
            </a:r>
            <a:r>
              <a:rPr lang="ru-RU" dirty="0"/>
              <a:t>, </a:t>
            </a:r>
            <a:r>
              <a:rPr lang="ru-RU" dirty="0" err="1"/>
              <a:t>егъэлеяуэ</a:t>
            </a:r>
            <a:r>
              <a:rPr lang="ru-RU" dirty="0"/>
              <a:t>, </a:t>
            </a:r>
            <a:r>
              <a:rPr lang="ru-RU" dirty="0" err="1"/>
              <a:t>определенэ</a:t>
            </a:r>
            <a:r>
              <a:rPr lang="ru-RU" dirty="0"/>
              <a:t>, </a:t>
            </a:r>
            <a:r>
              <a:rPr lang="ru-RU" dirty="0" err="1"/>
              <a:t>хуабае</a:t>
            </a:r>
            <a:r>
              <a:rPr lang="ru-RU" dirty="0"/>
              <a:t>, омоним, </a:t>
            </a:r>
            <a:r>
              <a:rPr lang="ru-RU" dirty="0" err="1"/>
              <a:t>дадий</a:t>
            </a:r>
            <a:r>
              <a:rPr lang="ru-RU" dirty="0"/>
              <a:t>, </a:t>
            </a:r>
            <a:r>
              <a:rPr lang="ru-RU" dirty="0" err="1"/>
              <a:t>егъэунт</a:t>
            </a:r>
            <a:r>
              <a:rPr lang="en-US" dirty="0"/>
              <a:t>I</a:t>
            </a:r>
            <a:r>
              <a:rPr lang="ru-RU" dirty="0"/>
              <a:t>э</a:t>
            </a:r>
            <a:r>
              <a:rPr lang="en-US" dirty="0"/>
              <a:t>I</a:t>
            </a:r>
            <a:r>
              <a:rPr lang="ru-RU" dirty="0" err="1"/>
              <a:t>ун</a:t>
            </a:r>
            <a:r>
              <a:rPr lang="ru-RU" dirty="0"/>
              <a:t>, </a:t>
            </a:r>
            <a:r>
              <a:rPr lang="ru-RU" dirty="0" err="1"/>
              <a:t>мазае</a:t>
            </a:r>
            <a:r>
              <a:rPr lang="ru-RU" dirty="0"/>
              <a:t>, </a:t>
            </a:r>
            <a:r>
              <a:rPr lang="ru-RU" dirty="0" err="1"/>
              <a:t>омоформэхэр</a:t>
            </a:r>
            <a:r>
              <a:rPr lang="ru-RU" dirty="0"/>
              <a:t>, </a:t>
            </a:r>
            <a:r>
              <a:rPr lang="ru-RU" dirty="0" err="1"/>
              <a:t>ономастикэ</a:t>
            </a:r>
            <a:r>
              <a:rPr lang="ru-RU" dirty="0"/>
              <a:t>, </a:t>
            </a:r>
            <a:r>
              <a:rPr lang="ru-RU" dirty="0" err="1"/>
              <a:t>егъэук</a:t>
            </a:r>
            <a:r>
              <a:rPr lang="en-US" dirty="0"/>
              <a:t>I</a:t>
            </a:r>
            <a:r>
              <a:rPr lang="ru-RU" dirty="0" err="1"/>
              <a:t>уриехын</a:t>
            </a:r>
            <a:r>
              <a:rPr lang="ru-RU" dirty="0"/>
              <a:t>, </a:t>
            </a:r>
            <a:r>
              <a:rPr lang="ru-RU" dirty="0" err="1"/>
              <a:t>еижын</a:t>
            </a:r>
            <a:r>
              <a:rPr lang="ru-RU" dirty="0"/>
              <a:t>, </a:t>
            </a:r>
            <a:r>
              <a:rPr lang="ru-RU" dirty="0" err="1"/>
              <a:t>еууей</a:t>
            </a:r>
            <a:r>
              <a:rPr lang="ru-RU" dirty="0"/>
              <a:t>, </a:t>
            </a:r>
            <a:r>
              <a:rPr lang="ru-RU" dirty="0" err="1"/>
              <a:t>жыгыу</a:t>
            </a:r>
            <a:r>
              <a:rPr lang="en-US" dirty="0"/>
              <a:t>I</a:t>
            </a:r>
            <a:r>
              <a:rPr lang="ru-RU" dirty="0" err="1"/>
              <a:t>ущхьэпс</a:t>
            </a:r>
            <a:r>
              <a:rPr lang="ru-RU" dirty="0"/>
              <a:t>, </a:t>
            </a:r>
            <a:r>
              <a:rPr lang="ru-RU" dirty="0" err="1"/>
              <a:t>иужьк</a:t>
            </a:r>
            <a:r>
              <a:rPr lang="en-US" dirty="0"/>
              <a:t>I</a:t>
            </a:r>
            <a:r>
              <a:rPr lang="ru-RU" dirty="0"/>
              <a:t>э, </a:t>
            </a:r>
            <a:r>
              <a:rPr lang="ru-RU" dirty="0" err="1"/>
              <a:t>орфографие</a:t>
            </a:r>
            <a:r>
              <a:rPr lang="ru-RU" dirty="0"/>
              <a:t>, </a:t>
            </a:r>
            <a:r>
              <a:rPr lang="ru-RU" dirty="0" err="1"/>
              <a:t>мэзпыупщ</a:t>
            </a:r>
            <a:r>
              <a:rPr lang="en-US" dirty="0"/>
              <a:t>I, </a:t>
            </a:r>
            <a:r>
              <a:rPr lang="ru-RU" dirty="0" err="1"/>
              <a:t>уае</a:t>
            </a:r>
            <a:r>
              <a:rPr lang="ru-RU" dirty="0"/>
              <a:t>, у</a:t>
            </a:r>
            <a:r>
              <a:rPr lang="en-US" dirty="0"/>
              <a:t>I</a:t>
            </a:r>
            <a:r>
              <a:rPr lang="ru-RU" dirty="0" err="1"/>
              <a:t>эгъае</a:t>
            </a:r>
            <a:r>
              <a:rPr lang="ru-RU" dirty="0"/>
              <a:t>, фае, </a:t>
            </a:r>
            <a:r>
              <a:rPr lang="ru-RU" dirty="0" err="1"/>
              <a:t>фейцеигъэ</a:t>
            </a:r>
            <a:r>
              <a:rPr lang="ru-RU" dirty="0"/>
              <a:t>, </a:t>
            </a:r>
            <a:r>
              <a:rPr lang="ru-RU" dirty="0" err="1"/>
              <a:t>чоубжэ</a:t>
            </a:r>
            <a:r>
              <a:rPr lang="ru-RU" dirty="0"/>
              <a:t>, </a:t>
            </a:r>
            <a:r>
              <a:rPr lang="ru-RU" dirty="0" err="1"/>
              <a:t>ягъэкъуаншэу</a:t>
            </a:r>
            <a:r>
              <a:rPr lang="ru-RU" dirty="0"/>
              <a:t>, </a:t>
            </a:r>
            <a:r>
              <a:rPr lang="ru-RU" dirty="0" err="1"/>
              <a:t>ёлкэ</a:t>
            </a:r>
            <a:r>
              <a:rPr lang="ru-RU" dirty="0"/>
              <a:t>, экзамен, эпитет, юрист, </a:t>
            </a:r>
            <a:r>
              <a:rPr lang="ru-RU" dirty="0" err="1"/>
              <a:t>маёвкэ</a:t>
            </a:r>
            <a:r>
              <a:rPr lang="ru-RU" dirty="0"/>
              <a:t>, алое, мае, </a:t>
            </a:r>
            <a:r>
              <a:rPr lang="ru-RU" dirty="0" err="1"/>
              <a:t>шык</a:t>
            </a:r>
            <a:r>
              <a:rPr lang="en-US" dirty="0"/>
              <a:t>I</a:t>
            </a:r>
            <a:r>
              <a:rPr lang="ru-RU" dirty="0" err="1"/>
              <a:t>урт</a:t>
            </a:r>
            <a:r>
              <a:rPr lang="en-US" dirty="0"/>
              <a:t>I</a:t>
            </a:r>
            <a:r>
              <a:rPr lang="ru-RU" dirty="0" err="1"/>
              <a:t>ымей</a:t>
            </a:r>
            <a:r>
              <a:rPr lang="ru-RU" dirty="0"/>
              <a:t>, </a:t>
            </a:r>
            <a:r>
              <a:rPr lang="ru-RU" dirty="0" err="1"/>
              <a:t>яжьэпсыфэ</a:t>
            </a:r>
            <a:r>
              <a:rPr lang="ru-RU" dirty="0"/>
              <a:t>, </a:t>
            </a:r>
            <a:r>
              <a:rPr lang="ru-RU" dirty="0" err="1"/>
              <a:t>общежит</a:t>
            </a:r>
            <a:r>
              <a:rPr lang="ru-RU" dirty="0"/>
              <a:t>, </a:t>
            </a:r>
            <a:r>
              <a:rPr lang="ru-RU" dirty="0" err="1"/>
              <a:t>орфоэпие</a:t>
            </a:r>
            <a:r>
              <a:rPr lang="ru-RU" dirty="0"/>
              <a:t>, </a:t>
            </a:r>
            <a:r>
              <a:rPr lang="ru-RU" dirty="0" err="1"/>
              <a:t>статьяуэ</a:t>
            </a:r>
            <a:r>
              <a:rPr lang="ru-RU" dirty="0"/>
              <a:t>, </a:t>
            </a:r>
            <a:r>
              <a:rPr lang="ru-RU" dirty="0" err="1"/>
              <a:t>гъэужь</a:t>
            </a:r>
            <a:r>
              <a:rPr lang="ru-RU" dirty="0"/>
              <a:t>, </a:t>
            </a:r>
            <a:r>
              <a:rPr lang="ru-RU" dirty="0" err="1"/>
              <a:t>псэууэ</a:t>
            </a:r>
            <a:r>
              <a:rPr lang="ru-RU" dirty="0"/>
              <a:t>, </a:t>
            </a:r>
            <a:r>
              <a:rPr lang="ru-RU" dirty="0" err="1"/>
              <a:t>зэрыджей</a:t>
            </a:r>
            <a:r>
              <a:rPr lang="ru-RU" dirty="0"/>
              <a:t>, </a:t>
            </a:r>
            <a:r>
              <a:rPr lang="ru-RU" dirty="0" err="1"/>
              <a:t>мопхуэдэ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82846"/>
            <a:ext cx="1938553" cy="14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2473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Теорие</vt:lpstr>
      <vt:lpstr>Презентация PowerPoint</vt:lpstr>
      <vt:lpstr>Презентация PowerPoint</vt:lpstr>
      <vt:lpstr>Адыгэбзэм транскрипцэм и щхьэхуэныгъэхэр </vt:lpstr>
      <vt:lpstr> БЗЭМ И МАКЪХЭР</vt:lpstr>
      <vt:lpstr>АЛФАВИТЫМРЭ ДАМЫГЪЭМРЭ (ГРАФИКЭМРЭ)</vt:lpstr>
      <vt:lpstr>МАКЪЗЕШЭХЭР</vt:lpstr>
      <vt:lpstr>МАКЪ ДЭКIУАШЭХЭР</vt:lpstr>
      <vt:lpstr> ПЫЧЫГЪУЭ. УДАРЕНЭ. ТРАНСКРИПЦЭ.</vt:lpstr>
      <vt:lpstr>Презентация PowerPoint</vt:lpstr>
      <vt:lpstr>Презентация PowerPoint</vt:lpstr>
      <vt:lpstr>ПСАЛЪАЛЪЭ</vt:lpstr>
      <vt:lpstr>Презентация PowerPoint</vt:lpstr>
      <vt:lpstr>Презентация PowerPoint</vt:lpstr>
      <vt:lpstr>Презентация PowerPoint</vt:lpstr>
      <vt:lpstr>Узыншэу фыщыт!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25</cp:revision>
  <dcterms:created xsi:type="dcterms:W3CDTF">2013-08-20T23:50:31Z</dcterms:created>
  <dcterms:modified xsi:type="dcterms:W3CDTF">2018-12-11T06:05:42Z</dcterms:modified>
</cp:coreProperties>
</file>